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05" r:id="rId5"/>
    <p:sldMasterId id="2147483657" r:id="rId6"/>
  </p:sldMasterIdLst>
  <p:notesMasterIdLst>
    <p:notesMasterId r:id="rId79"/>
  </p:notesMasterIdLst>
  <p:handoutMasterIdLst>
    <p:handoutMasterId r:id="rId80"/>
  </p:handoutMasterIdLst>
  <p:sldIdLst>
    <p:sldId id="422" r:id="rId7"/>
    <p:sldId id="421" r:id="rId8"/>
    <p:sldId id="424" r:id="rId9"/>
    <p:sldId id="423" r:id="rId10"/>
    <p:sldId id="554" r:id="rId11"/>
    <p:sldId id="569" r:id="rId12"/>
    <p:sldId id="564" r:id="rId13"/>
    <p:sldId id="566" r:id="rId14"/>
    <p:sldId id="565" r:id="rId15"/>
    <p:sldId id="567" r:id="rId16"/>
    <p:sldId id="568" r:id="rId17"/>
    <p:sldId id="570" r:id="rId18"/>
    <p:sldId id="571" r:id="rId19"/>
    <p:sldId id="603" r:id="rId20"/>
    <p:sldId id="606" r:id="rId21"/>
    <p:sldId id="572" r:id="rId22"/>
    <p:sldId id="604" r:id="rId23"/>
    <p:sldId id="605" r:id="rId24"/>
    <p:sldId id="607" r:id="rId25"/>
    <p:sldId id="574" r:id="rId26"/>
    <p:sldId id="608" r:id="rId27"/>
    <p:sldId id="611" r:id="rId28"/>
    <p:sldId id="575" r:id="rId29"/>
    <p:sldId id="576" r:id="rId30"/>
    <p:sldId id="577" r:id="rId31"/>
    <p:sldId id="578" r:id="rId32"/>
    <p:sldId id="579" r:id="rId33"/>
    <p:sldId id="588" r:id="rId34"/>
    <p:sldId id="589" r:id="rId35"/>
    <p:sldId id="609" r:id="rId36"/>
    <p:sldId id="580" r:id="rId37"/>
    <p:sldId id="581" r:id="rId38"/>
    <p:sldId id="582" r:id="rId39"/>
    <p:sldId id="610" r:id="rId40"/>
    <p:sldId id="596" r:id="rId41"/>
    <p:sldId id="597" r:id="rId42"/>
    <p:sldId id="614" r:id="rId43"/>
    <p:sldId id="598" r:id="rId44"/>
    <p:sldId id="599" r:id="rId45"/>
    <p:sldId id="600" r:id="rId46"/>
    <p:sldId id="601" r:id="rId47"/>
    <p:sldId id="602" r:id="rId48"/>
    <p:sldId id="583" r:id="rId49"/>
    <p:sldId id="584" r:id="rId50"/>
    <p:sldId id="595" r:id="rId51"/>
    <p:sldId id="622" r:id="rId52"/>
    <p:sldId id="623" r:id="rId53"/>
    <p:sldId id="624" r:id="rId54"/>
    <p:sldId id="626" r:id="rId55"/>
    <p:sldId id="621" r:id="rId56"/>
    <p:sldId id="627" r:id="rId57"/>
    <p:sldId id="628" r:id="rId58"/>
    <p:sldId id="629" r:id="rId59"/>
    <p:sldId id="630" r:id="rId60"/>
    <p:sldId id="631" r:id="rId61"/>
    <p:sldId id="632" r:id="rId62"/>
    <p:sldId id="633" r:id="rId63"/>
    <p:sldId id="634" r:id="rId64"/>
    <p:sldId id="585" r:id="rId65"/>
    <p:sldId id="592" r:id="rId66"/>
    <p:sldId id="615" r:id="rId67"/>
    <p:sldId id="616" r:id="rId68"/>
    <p:sldId id="618" r:id="rId69"/>
    <p:sldId id="617" r:id="rId70"/>
    <p:sldId id="619" r:id="rId71"/>
    <p:sldId id="593" r:id="rId72"/>
    <p:sldId id="620" r:id="rId73"/>
    <p:sldId id="586" r:id="rId74"/>
    <p:sldId id="590" r:id="rId75"/>
    <p:sldId id="591" r:id="rId76"/>
    <p:sldId id="612" r:id="rId77"/>
    <p:sldId id="305" r:id="rId78"/>
  </p:sldIdLst>
  <p:sldSz cx="12192000" cy="6858000"/>
  <p:notesSz cx="7315200" cy="9601200"/>
  <p:custDataLst>
    <p:tags r:id="rId8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  <p:cmAuthor id="1" name="Victor Burlacu-Zane" initials="VB" lastIdx="28" clrIdx="1">
    <p:extLst/>
  </p:cmAuthor>
  <p:cmAuthor id="2" name="Sterian Gabriel Vladut-B34075" initials="SGV" lastIdx="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B44"/>
    <a:srgbClr val="54933E"/>
    <a:srgbClr val="FF9933"/>
    <a:srgbClr val="FFAD00"/>
    <a:srgbClr val="C7D22D"/>
    <a:srgbClr val="002060"/>
    <a:srgbClr val="7DB2DB"/>
    <a:srgbClr val="F3540D"/>
    <a:srgbClr val="FFFFFF"/>
    <a:srgbClr val="7BB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78136" autoAdjust="0"/>
  </p:normalViewPr>
  <p:slideViewPr>
    <p:cSldViewPr snapToGrid="0">
      <p:cViewPr varScale="1">
        <p:scale>
          <a:sx n="91" d="100"/>
          <a:sy n="91" d="100"/>
        </p:scale>
        <p:origin x="1314" y="78"/>
      </p:cViewPr>
      <p:guideLst>
        <p:guide orient="horz" pos="213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54666"/>
    </p:cViewPr>
  </p:sorterViewPr>
  <p:notesViewPr>
    <p:cSldViewPr snapToGrid="0">
      <p:cViewPr varScale="1">
        <p:scale>
          <a:sx n="84" d="100"/>
          <a:sy n="84" d="100"/>
        </p:scale>
        <p:origin x="3768" y="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viewProps" Target="viewProp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handoutMaster" Target="handoutMasters/handout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tags" Target="tags/tag1.xml"/><Relationship Id="rId86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commentAuthors" Target="commentAuthor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5C58F-51C3-4C13-B356-B8034EC82FD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4B1166-AFE7-48F3-81AD-365C8C4A525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mtClean="0"/>
            <a:t>1</a:t>
          </a:r>
          <a:endParaRPr lang="en-US" dirty="0"/>
        </a:p>
      </dgm:t>
    </dgm:pt>
    <dgm:pt modelId="{787E9C63-EF2A-43D6-AE54-15F094D9ABBC}" type="parTrans" cxnId="{0A84FF5B-DAC3-41FB-B6C8-08865F39648A}">
      <dgm:prSet/>
      <dgm:spPr/>
      <dgm:t>
        <a:bodyPr/>
        <a:lstStyle/>
        <a:p>
          <a:endParaRPr lang="en-US"/>
        </a:p>
      </dgm:t>
    </dgm:pt>
    <dgm:pt modelId="{4B926319-E4AA-4576-939D-3E122CF8E254}" type="sibTrans" cxnId="{0A84FF5B-DAC3-41FB-B6C8-08865F39648A}">
      <dgm:prSet/>
      <dgm:spPr/>
      <dgm:t>
        <a:bodyPr/>
        <a:lstStyle/>
        <a:p>
          <a:endParaRPr lang="en-US"/>
        </a:p>
      </dgm:t>
    </dgm:pt>
    <dgm:pt modelId="{5B872FEC-525C-4208-B125-4C9A5BA8B4D1}">
      <dgm:prSet phldrT="[Text]" custT="1"/>
      <dgm:spPr/>
      <dgm:t>
        <a:bodyPr/>
        <a:lstStyle/>
        <a:p>
          <a:r>
            <a:rPr lang="en-US" sz="3200" dirty="0" smtClean="0"/>
            <a:t>LIN Protocol</a:t>
          </a:r>
          <a:endParaRPr lang="en-US" sz="3200" dirty="0"/>
        </a:p>
      </dgm:t>
    </dgm:pt>
    <dgm:pt modelId="{F465A3B7-E1FB-4072-BFB4-17EAAFC68487}" type="parTrans" cxnId="{46C03D2A-AB81-462A-9E18-F3AD314A0B66}">
      <dgm:prSet/>
      <dgm:spPr/>
      <dgm:t>
        <a:bodyPr/>
        <a:lstStyle/>
        <a:p>
          <a:endParaRPr lang="en-US"/>
        </a:p>
      </dgm:t>
    </dgm:pt>
    <dgm:pt modelId="{F49F18B5-F21E-4C8D-AD81-848D8588B157}" type="sibTrans" cxnId="{46C03D2A-AB81-462A-9E18-F3AD314A0B66}">
      <dgm:prSet/>
      <dgm:spPr/>
      <dgm:t>
        <a:bodyPr/>
        <a:lstStyle/>
        <a:p>
          <a:endParaRPr lang="en-US"/>
        </a:p>
      </dgm:t>
    </dgm:pt>
    <dgm:pt modelId="{E0AF2AF4-D740-4A7C-8BEF-17D2C504C26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mtClean="0"/>
            <a:t>3</a:t>
          </a:r>
          <a:endParaRPr lang="en-US" dirty="0"/>
        </a:p>
      </dgm:t>
    </dgm:pt>
    <dgm:pt modelId="{FF00D901-EB38-4A5D-8A93-B59411AC6063}" type="parTrans" cxnId="{C1F777C4-2C80-45A4-9B44-C6C009C68A7B}">
      <dgm:prSet/>
      <dgm:spPr/>
      <dgm:t>
        <a:bodyPr/>
        <a:lstStyle/>
        <a:p>
          <a:endParaRPr lang="en-US"/>
        </a:p>
      </dgm:t>
    </dgm:pt>
    <dgm:pt modelId="{AD560ABB-BEF6-407E-9637-CFFD8F52F0A7}" type="sibTrans" cxnId="{C1F777C4-2C80-45A4-9B44-C6C009C68A7B}">
      <dgm:prSet/>
      <dgm:spPr/>
      <dgm:t>
        <a:bodyPr/>
        <a:lstStyle/>
        <a:p>
          <a:endParaRPr lang="en-US"/>
        </a:p>
      </dgm:t>
    </dgm:pt>
    <dgm:pt modelId="{6E4B586E-3DEB-46D8-8CED-D8D0FA9118C4}">
      <dgm:prSet phldrT="[Text]" custT="1"/>
      <dgm:spPr/>
      <dgm:t>
        <a:bodyPr/>
        <a:lstStyle/>
        <a:p>
          <a:r>
            <a:rPr lang="en-US" sz="3200" b="0" i="0" smtClean="0"/>
            <a:t>Driver Development</a:t>
          </a:r>
          <a:endParaRPr lang="en-US" sz="3200" b="0" dirty="0"/>
        </a:p>
      </dgm:t>
    </dgm:pt>
    <dgm:pt modelId="{40BA7BB0-DF93-45D2-8C31-FC2C5A042E40}" type="parTrans" cxnId="{2F656BC7-E201-4A19-AD48-B634CA5F4D43}">
      <dgm:prSet/>
      <dgm:spPr/>
      <dgm:t>
        <a:bodyPr/>
        <a:lstStyle/>
        <a:p>
          <a:endParaRPr lang="en-US"/>
        </a:p>
      </dgm:t>
    </dgm:pt>
    <dgm:pt modelId="{7824584A-28F3-42B2-849C-FE5A062AEEFD}" type="sibTrans" cxnId="{2F656BC7-E201-4A19-AD48-B634CA5F4D43}">
      <dgm:prSet/>
      <dgm:spPr/>
      <dgm:t>
        <a:bodyPr/>
        <a:lstStyle/>
        <a:p>
          <a:endParaRPr lang="en-US"/>
        </a:p>
      </dgm:t>
    </dgm:pt>
    <dgm:pt modelId="{4E33345E-4FA9-499F-A8FB-11EEDA6C675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mtClean="0"/>
            <a:t>4</a:t>
          </a:r>
          <a:endParaRPr lang="en-US" dirty="0"/>
        </a:p>
      </dgm:t>
    </dgm:pt>
    <dgm:pt modelId="{AD500833-12C8-4429-BE8E-64C9558D9744}" type="parTrans" cxnId="{BB3ACDD2-BA31-49CF-9A60-CB6FFC92F94E}">
      <dgm:prSet/>
      <dgm:spPr/>
      <dgm:t>
        <a:bodyPr/>
        <a:lstStyle/>
        <a:p>
          <a:endParaRPr lang="en-US"/>
        </a:p>
      </dgm:t>
    </dgm:pt>
    <dgm:pt modelId="{D6E55256-15B2-46DB-AE0B-C5AEA10CF8D6}" type="sibTrans" cxnId="{BB3ACDD2-BA31-49CF-9A60-CB6FFC92F94E}">
      <dgm:prSet/>
      <dgm:spPr/>
      <dgm:t>
        <a:bodyPr/>
        <a:lstStyle/>
        <a:p>
          <a:endParaRPr lang="en-US"/>
        </a:p>
      </dgm:t>
    </dgm:pt>
    <dgm:pt modelId="{E4A96930-F155-4F3A-A886-ECDAD7EE90E4}">
      <dgm:prSet phldrT="[Text]" custT="1"/>
      <dgm:spPr/>
      <dgm:t>
        <a:bodyPr/>
        <a:lstStyle/>
        <a:p>
          <a:r>
            <a:rPr lang="en-US" sz="3200" smtClean="0"/>
            <a:t>Tips, Trick </a:t>
          </a:r>
          <a:endParaRPr lang="en-US" sz="3200" dirty="0"/>
        </a:p>
      </dgm:t>
    </dgm:pt>
    <dgm:pt modelId="{E3304E06-6288-4620-A280-C20BCA6501A6}" type="parTrans" cxnId="{E2C47FCF-DC64-48A3-B421-6C5CB7BA7CBE}">
      <dgm:prSet/>
      <dgm:spPr/>
      <dgm:t>
        <a:bodyPr/>
        <a:lstStyle/>
        <a:p>
          <a:endParaRPr lang="en-US"/>
        </a:p>
      </dgm:t>
    </dgm:pt>
    <dgm:pt modelId="{D4B72048-1DFC-44FE-B83F-5E1A0D57E3DF}" type="sibTrans" cxnId="{E2C47FCF-DC64-48A3-B421-6C5CB7BA7CBE}">
      <dgm:prSet/>
      <dgm:spPr/>
      <dgm:t>
        <a:bodyPr/>
        <a:lstStyle/>
        <a:p>
          <a:endParaRPr lang="en-US"/>
        </a:p>
      </dgm:t>
    </dgm:pt>
    <dgm:pt modelId="{540BEACB-6B8E-44D8-B669-100F9C9A985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mtClean="0"/>
            <a:t>2</a:t>
          </a:r>
          <a:endParaRPr lang="en-US" dirty="0"/>
        </a:p>
      </dgm:t>
    </dgm:pt>
    <dgm:pt modelId="{CDA517D0-5E2C-4EF3-A972-E11EE9CEC852}" type="parTrans" cxnId="{82688B62-1F9A-496D-AEDD-7484677D6F64}">
      <dgm:prSet/>
      <dgm:spPr/>
      <dgm:t>
        <a:bodyPr/>
        <a:lstStyle/>
        <a:p>
          <a:endParaRPr lang="en-US"/>
        </a:p>
      </dgm:t>
    </dgm:pt>
    <dgm:pt modelId="{4D1B6570-2860-4747-A22D-74962A8F9F7C}" type="sibTrans" cxnId="{82688B62-1F9A-496D-AEDD-7484677D6F64}">
      <dgm:prSet/>
      <dgm:spPr/>
      <dgm:t>
        <a:bodyPr/>
        <a:lstStyle/>
        <a:p>
          <a:endParaRPr lang="en-US"/>
        </a:p>
      </dgm:t>
    </dgm:pt>
    <dgm:pt modelId="{3E766D17-2AA7-4F2D-9D58-7106B9F8B4C6}">
      <dgm:prSet phldrT="[Text]" custT="1"/>
      <dgm:spPr/>
      <dgm:t>
        <a:bodyPr/>
        <a:lstStyle/>
        <a:p>
          <a:r>
            <a:rPr lang="en-US" sz="3200" smtClean="0"/>
            <a:t>Structure of Hardware Support</a:t>
          </a:r>
          <a:endParaRPr lang="en-US" sz="3200" dirty="0"/>
        </a:p>
      </dgm:t>
    </dgm:pt>
    <dgm:pt modelId="{625E8DA8-677A-4240-ACED-D050216798C8}" type="parTrans" cxnId="{B75F8308-084B-4D53-9BA0-41E7D5439D22}">
      <dgm:prSet/>
      <dgm:spPr/>
      <dgm:t>
        <a:bodyPr/>
        <a:lstStyle/>
        <a:p>
          <a:endParaRPr lang="en-US"/>
        </a:p>
      </dgm:t>
    </dgm:pt>
    <dgm:pt modelId="{2744B5BB-EFC0-476C-9A09-8AA1C999EA8A}" type="sibTrans" cxnId="{B75F8308-084B-4D53-9BA0-41E7D5439D22}">
      <dgm:prSet/>
      <dgm:spPr/>
      <dgm:t>
        <a:bodyPr/>
        <a:lstStyle/>
        <a:p>
          <a:endParaRPr lang="en-US"/>
        </a:p>
      </dgm:t>
    </dgm:pt>
    <dgm:pt modelId="{2E1CFF47-4C00-4B73-8B23-38451D1BB04C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mtClean="0"/>
            <a:t>5</a:t>
          </a:r>
          <a:endParaRPr lang="en-US" dirty="0"/>
        </a:p>
      </dgm:t>
    </dgm:pt>
    <dgm:pt modelId="{55BACA61-814D-4D95-803A-5597DFCE6E33}" type="parTrans" cxnId="{C038F612-C59F-448C-BF03-A239B4AB5F0A}">
      <dgm:prSet/>
      <dgm:spPr/>
      <dgm:t>
        <a:bodyPr/>
        <a:lstStyle/>
        <a:p>
          <a:endParaRPr lang="en-US"/>
        </a:p>
      </dgm:t>
    </dgm:pt>
    <dgm:pt modelId="{CD1A22DD-A043-42A8-9DFE-2BAA421E38DE}" type="sibTrans" cxnId="{C038F612-C59F-448C-BF03-A239B4AB5F0A}">
      <dgm:prSet/>
      <dgm:spPr/>
      <dgm:t>
        <a:bodyPr/>
        <a:lstStyle/>
        <a:p>
          <a:endParaRPr lang="en-US"/>
        </a:p>
      </dgm:t>
    </dgm:pt>
    <dgm:pt modelId="{9F77B74F-3A24-490E-B59C-24792488B335}">
      <dgm:prSet phldrT="[Text]" custT="1"/>
      <dgm:spPr/>
      <dgm:t>
        <a:bodyPr/>
        <a:lstStyle/>
        <a:p>
          <a:r>
            <a:rPr lang="en-US" sz="3200" b="1" smtClean="0"/>
            <a:t>Reference documents </a:t>
          </a:r>
          <a:endParaRPr lang="en-US" sz="3200" b="1" dirty="0"/>
        </a:p>
      </dgm:t>
    </dgm:pt>
    <dgm:pt modelId="{D9FEB7ED-B382-478C-96E9-145834F94F9E}" type="parTrans" cxnId="{97BBACEF-7FD6-4F61-8C68-F95B0D1DC96E}">
      <dgm:prSet/>
      <dgm:spPr/>
      <dgm:t>
        <a:bodyPr/>
        <a:lstStyle/>
        <a:p>
          <a:endParaRPr lang="en-US"/>
        </a:p>
      </dgm:t>
    </dgm:pt>
    <dgm:pt modelId="{50BCD004-CE64-447A-897F-03EE94ACA4C1}" type="sibTrans" cxnId="{97BBACEF-7FD6-4F61-8C68-F95B0D1DC96E}">
      <dgm:prSet/>
      <dgm:spPr/>
      <dgm:t>
        <a:bodyPr/>
        <a:lstStyle/>
        <a:p>
          <a:endParaRPr lang="en-US"/>
        </a:p>
      </dgm:t>
    </dgm:pt>
    <dgm:pt modelId="{DBA4768C-EDE5-4622-956F-F0017BB354F8}" type="pres">
      <dgm:prSet presAssocID="{DA75C58F-51C3-4C13-B356-B8034EC82FD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8509B2-EFE7-4BFF-96D1-1F6B050B4B5A}" type="pres">
      <dgm:prSet presAssocID="{D24B1166-AFE7-48F3-81AD-365C8C4A525A}" presName="composite" presStyleCnt="0"/>
      <dgm:spPr/>
    </dgm:pt>
    <dgm:pt modelId="{31DB6ABC-6DDC-4EF4-A430-7F38BE112AC8}" type="pres">
      <dgm:prSet presAssocID="{D24B1166-AFE7-48F3-81AD-365C8C4A525A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C2C2AE-E163-4D66-9CCE-3528CFAB0F4A}" type="pres">
      <dgm:prSet presAssocID="{D24B1166-AFE7-48F3-81AD-365C8C4A525A}" presName="descendantText" presStyleLbl="alignAcc1" presStyleIdx="0" presStyleCnt="5" custLinFactNeighborY="-19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016B2-7B8E-482B-A64D-4FE3919F43F5}" type="pres">
      <dgm:prSet presAssocID="{4B926319-E4AA-4576-939D-3E122CF8E254}" presName="sp" presStyleCnt="0"/>
      <dgm:spPr/>
    </dgm:pt>
    <dgm:pt modelId="{891C4D53-AEE0-401A-B82E-FA751219AF94}" type="pres">
      <dgm:prSet presAssocID="{540BEACB-6B8E-44D8-B669-100F9C9A9850}" presName="composite" presStyleCnt="0"/>
      <dgm:spPr/>
    </dgm:pt>
    <dgm:pt modelId="{CD0E1BBF-4F23-4E5B-946E-C557916A8F61}" type="pres">
      <dgm:prSet presAssocID="{540BEACB-6B8E-44D8-B669-100F9C9A9850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BF817-72F8-4A57-BCFE-9CA47AB0AA76}" type="pres">
      <dgm:prSet presAssocID="{540BEACB-6B8E-44D8-B669-100F9C9A9850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90D9DB-F977-4398-8531-F8CE32A698C6}" type="pres">
      <dgm:prSet presAssocID="{4D1B6570-2860-4747-A22D-74962A8F9F7C}" presName="sp" presStyleCnt="0"/>
      <dgm:spPr/>
    </dgm:pt>
    <dgm:pt modelId="{EF4E5445-713C-43FD-81BB-A400FB69F6BF}" type="pres">
      <dgm:prSet presAssocID="{E0AF2AF4-D740-4A7C-8BEF-17D2C504C263}" presName="composite" presStyleCnt="0"/>
      <dgm:spPr/>
    </dgm:pt>
    <dgm:pt modelId="{A49BBF9A-38C2-4642-9C78-CFBAE0F72760}" type="pres">
      <dgm:prSet presAssocID="{E0AF2AF4-D740-4A7C-8BEF-17D2C504C263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711E0-39AD-4C31-A839-1C5574FFA55C}" type="pres">
      <dgm:prSet presAssocID="{E0AF2AF4-D740-4A7C-8BEF-17D2C504C263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05AB72-D454-413D-9E0A-A206AC9FD5CC}" type="pres">
      <dgm:prSet presAssocID="{AD560ABB-BEF6-407E-9637-CFFD8F52F0A7}" presName="sp" presStyleCnt="0"/>
      <dgm:spPr/>
    </dgm:pt>
    <dgm:pt modelId="{C5428617-A0AE-40C4-86D0-8335DF8EF04D}" type="pres">
      <dgm:prSet presAssocID="{4E33345E-4FA9-499F-A8FB-11EEDA6C6754}" presName="composite" presStyleCnt="0"/>
      <dgm:spPr/>
    </dgm:pt>
    <dgm:pt modelId="{FD878246-139B-49F9-955C-A72D024BF353}" type="pres">
      <dgm:prSet presAssocID="{4E33345E-4FA9-499F-A8FB-11EEDA6C6754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B8B08A-F729-43F8-860F-56552AF1625A}" type="pres">
      <dgm:prSet presAssocID="{4E33345E-4FA9-499F-A8FB-11EEDA6C6754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616B5-AF9A-482D-A151-492A474DF2DB}" type="pres">
      <dgm:prSet presAssocID="{D6E55256-15B2-46DB-AE0B-C5AEA10CF8D6}" presName="sp" presStyleCnt="0"/>
      <dgm:spPr/>
    </dgm:pt>
    <dgm:pt modelId="{4FFB3CA0-F861-4EDE-9BD4-577D2F1ADCA0}" type="pres">
      <dgm:prSet presAssocID="{2E1CFF47-4C00-4B73-8B23-38451D1BB04C}" presName="composite" presStyleCnt="0"/>
      <dgm:spPr/>
    </dgm:pt>
    <dgm:pt modelId="{69069C52-88C5-40C3-9C14-CF09AE4D4247}" type="pres">
      <dgm:prSet presAssocID="{2E1CFF47-4C00-4B73-8B23-38451D1BB04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28624-B03B-4BAE-AA2F-5C1B5B4C3C2E}" type="pres">
      <dgm:prSet presAssocID="{2E1CFF47-4C00-4B73-8B23-38451D1BB04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DA6B2-5DD6-4F82-AC80-1023F869A6DD}" type="presOf" srcId="{3E766D17-2AA7-4F2D-9D58-7106B9F8B4C6}" destId="{B29BF817-72F8-4A57-BCFE-9CA47AB0AA76}" srcOrd="0" destOrd="0" presId="urn:microsoft.com/office/officeart/2005/8/layout/chevron2"/>
    <dgm:cxn modelId="{46C03D2A-AB81-462A-9E18-F3AD314A0B66}" srcId="{D24B1166-AFE7-48F3-81AD-365C8C4A525A}" destId="{5B872FEC-525C-4208-B125-4C9A5BA8B4D1}" srcOrd="0" destOrd="0" parTransId="{F465A3B7-E1FB-4072-BFB4-17EAAFC68487}" sibTransId="{F49F18B5-F21E-4C8D-AD81-848D8588B157}"/>
    <dgm:cxn modelId="{0EB79F32-1C24-442E-B713-D566F3085809}" type="presOf" srcId="{2E1CFF47-4C00-4B73-8B23-38451D1BB04C}" destId="{69069C52-88C5-40C3-9C14-CF09AE4D4247}" srcOrd="0" destOrd="0" presId="urn:microsoft.com/office/officeart/2005/8/layout/chevron2"/>
    <dgm:cxn modelId="{82688B62-1F9A-496D-AEDD-7484677D6F64}" srcId="{DA75C58F-51C3-4C13-B356-B8034EC82FD3}" destId="{540BEACB-6B8E-44D8-B669-100F9C9A9850}" srcOrd="1" destOrd="0" parTransId="{CDA517D0-5E2C-4EF3-A972-E11EE9CEC852}" sibTransId="{4D1B6570-2860-4747-A22D-74962A8F9F7C}"/>
    <dgm:cxn modelId="{97BBACEF-7FD6-4F61-8C68-F95B0D1DC96E}" srcId="{2E1CFF47-4C00-4B73-8B23-38451D1BB04C}" destId="{9F77B74F-3A24-490E-B59C-24792488B335}" srcOrd="0" destOrd="0" parTransId="{D9FEB7ED-B382-478C-96E9-145834F94F9E}" sibTransId="{50BCD004-CE64-447A-897F-03EE94ACA4C1}"/>
    <dgm:cxn modelId="{C038F612-C59F-448C-BF03-A239B4AB5F0A}" srcId="{DA75C58F-51C3-4C13-B356-B8034EC82FD3}" destId="{2E1CFF47-4C00-4B73-8B23-38451D1BB04C}" srcOrd="4" destOrd="0" parTransId="{55BACA61-814D-4D95-803A-5597DFCE6E33}" sibTransId="{CD1A22DD-A043-42A8-9DFE-2BAA421E38DE}"/>
    <dgm:cxn modelId="{E2C47FCF-DC64-48A3-B421-6C5CB7BA7CBE}" srcId="{4E33345E-4FA9-499F-A8FB-11EEDA6C6754}" destId="{E4A96930-F155-4F3A-A886-ECDAD7EE90E4}" srcOrd="0" destOrd="0" parTransId="{E3304E06-6288-4620-A280-C20BCA6501A6}" sibTransId="{D4B72048-1DFC-44FE-B83F-5E1A0D57E3DF}"/>
    <dgm:cxn modelId="{C1F777C4-2C80-45A4-9B44-C6C009C68A7B}" srcId="{DA75C58F-51C3-4C13-B356-B8034EC82FD3}" destId="{E0AF2AF4-D740-4A7C-8BEF-17D2C504C263}" srcOrd="2" destOrd="0" parTransId="{FF00D901-EB38-4A5D-8A93-B59411AC6063}" sibTransId="{AD560ABB-BEF6-407E-9637-CFFD8F52F0A7}"/>
    <dgm:cxn modelId="{D8725DD0-AFE3-42AC-BB3A-9B3CB0EADB6F}" type="presOf" srcId="{D24B1166-AFE7-48F3-81AD-365C8C4A525A}" destId="{31DB6ABC-6DDC-4EF4-A430-7F38BE112AC8}" srcOrd="0" destOrd="0" presId="urn:microsoft.com/office/officeart/2005/8/layout/chevron2"/>
    <dgm:cxn modelId="{2F656BC7-E201-4A19-AD48-B634CA5F4D43}" srcId="{E0AF2AF4-D740-4A7C-8BEF-17D2C504C263}" destId="{6E4B586E-3DEB-46D8-8CED-D8D0FA9118C4}" srcOrd="0" destOrd="0" parTransId="{40BA7BB0-DF93-45D2-8C31-FC2C5A042E40}" sibTransId="{7824584A-28F3-42B2-849C-FE5A062AEEFD}"/>
    <dgm:cxn modelId="{762F334A-29E6-4050-8C9B-38276A30BE38}" type="presOf" srcId="{540BEACB-6B8E-44D8-B669-100F9C9A9850}" destId="{CD0E1BBF-4F23-4E5B-946E-C557916A8F61}" srcOrd="0" destOrd="0" presId="urn:microsoft.com/office/officeart/2005/8/layout/chevron2"/>
    <dgm:cxn modelId="{3A94ACE6-D1F4-4950-8480-DF2F829A6FAA}" type="presOf" srcId="{E4A96930-F155-4F3A-A886-ECDAD7EE90E4}" destId="{BBB8B08A-F729-43F8-860F-56552AF1625A}" srcOrd="0" destOrd="0" presId="urn:microsoft.com/office/officeart/2005/8/layout/chevron2"/>
    <dgm:cxn modelId="{0A84FF5B-DAC3-41FB-B6C8-08865F39648A}" srcId="{DA75C58F-51C3-4C13-B356-B8034EC82FD3}" destId="{D24B1166-AFE7-48F3-81AD-365C8C4A525A}" srcOrd="0" destOrd="0" parTransId="{787E9C63-EF2A-43D6-AE54-15F094D9ABBC}" sibTransId="{4B926319-E4AA-4576-939D-3E122CF8E254}"/>
    <dgm:cxn modelId="{257D12BD-06EF-4A4E-A212-8619651D7B84}" type="presOf" srcId="{E0AF2AF4-D740-4A7C-8BEF-17D2C504C263}" destId="{A49BBF9A-38C2-4642-9C78-CFBAE0F72760}" srcOrd="0" destOrd="0" presId="urn:microsoft.com/office/officeart/2005/8/layout/chevron2"/>
    <dgm:cxn modelId="{FF6B450E-3FC0-4F77-86B8-9D261B395168}" type="presOf" srcId="{5B872FEC-525C-4208-B125-4C9A5BA8B4D1}" destId="{9BC2C2AE-E163-4D66-9CCE-3528CFAB0F4A}" srcOrd="0" destOrd="0" presId="urn:microsoft.com/office/officeart/2005/8/layout/chevron2"/>
    <dgm:cxn modelId="{BB3ACDD2-BA31-49CF-9A60-CB6FFC92F94E}" srcId="{DA75C58F-51C3-4C13-B356-B8034EC82FD3}" destId="{4E33345E-4FA9-499F-A8FB-11EEDA6C6754}" srcOrd="3" destOrd="0" parTransId="{AD500833-12C8-4429-BE8E-64C9558D9744}" sibTransId="{D6E55256-15B2-46DB-AE0B-C5AEA10CF8D6}"/>
    <dgm:cxn modelId="{E13EFAA9-9EA1-47D6-BD33-60AC66DFA795}" type="presOf" srcId="{4E33345E-4FA9-499F-A8FB-11EEDA6C6754}" destId="{FD878246-139B-49F9-955C-A72D024BF353}" srcOrd="0" destOrd="0" presId="urn:microsoft.com/office/officeart/2005/8/layout/chevron2"/>
    <dgm:cxn modelId="{1FBBBD1E-63FC-49CE-BF46-FAD68C0004B1}" type="presOf" srcId="{6E4B586E-3DEB-46D8-8CED-D8D0FA9118C4}" destId="{8FF711E0-39AD-4C31-A839-1C5574FFA55C}" srcOrd="0" destOrd="0" presId="urn:microsoft.com/office/officeart/2005/8/layout/chevron2"/>
    <dgm:cxn modelId="{52443F1D-BBC8-4087-97BE-41EC778840FF}" type="presOf" srcId="{DA75C58F-51C3-4C13-B356-B8034EC82FD3}" destId="{DBA4768C-EDE5-4622-956F-F0017BB354F8}" srcOrd="0" destOrd="0" presId="urn:microsoft.com/office/officeart/2005/8/layout/chevron2"/>
    <dgm:cxn modelId="{DD1D6239-DAF5-4B19-A91A-882E3BEE811F}" type="presOf" srcId="{9F77B74F-3A24-490E-B59C-24792488B335}" destId="{BD128624-B03B-4BAE-AA2F-5C1B5B4C3C2E}" srcOrd="0" destOrd="0" presId="urn:microsoft.com/office/officeart/2005/8/layout/chevron2"/>
    <dgm:cxn modelId="{B75F8308-084B-4D53-9BA0-41E7D5439D22}" srcId="{540BEACB-6B8E-44D8-B669-100F9C9A9850}" destId="{3E766D17-2AA7-4F2D-9D58-7106B9F8B4C6}" srcOrd="0" destOrd="0" parTransId="{625E8DA8-677A-4240-ACED-D050216798C8}" sibTransId="{2744B5BB-EFC0-476C-9A09-8AA1C999EA8A}"/>
    <dgm:cxn modelId="{A7F511BB-5E5D-4E5C-85A3-2503EAF6F63E}" type="presParOf" srcId="{DBA4768C-EDE5-4622-956F-F0017BB354F8}" destId="{8F8509B2-EFE7-4BFF-96D1-1F6B050B4B5A}" srcOrd="0" destOrd="0" presId="urn:microsoft.com/office/officeart/2005/8/layout/chevron2"/>
    <dgm:cxn modelId="{593010D3-FB52-4B76-AF1D-5666364E4009}" type="presParOf" srcId="{8F8509B2-EFE7-4BFF-96D1-1F6B050B4B5A}" destId="{31DB6ABC-6DDC-4EF4-A430-7F38BE112AC8}" srcOrd="0" destOrd="0" presId="urn:microsoft.com/office/officeart/2005/8/layout/chevron2"/>
    <dgm:cxn modelId="{FB2B8CBA-821E-4FBB-A7D0-0C161B5E1A9C}" type="presParOf" srcId="{8F8509B2-EFE7-4BFF-96D1-1F6B050B4B5A}" destId="{9BC2C2AE-E163-4D66-9CCE-3528CFAB0F4A}" srcOrd="1" destOrd="0" presId="urn:microsoft.com/office/officeart/2005/8/layout/chevron2"/>
    <dgm:cxn modelId="{D86BC86E-4702-4485-9B10-BF4886C9B23E}" type="presParOf" srcId="{DBA4768C-EDE5-4622-956F-F0017BB354F8}" destId="{77D016B2-7B8E-482B-A64D-4FE3919F43F5}" srcOrd="1" destOrd="0" presId="urn:microsoft.com/office/officeart/2005/8/layout/chevron2"/>
    <dgm:cxn modelId="{97136268-BBA5-4564-9D83-864FDC08F5E6}" type="presParOf" srcId="{DBA4768C-EDE5-4622-956F-F0017BB354F8}" destId="{891C4D53-AEE0-401A-B82E-FA751219AF94}" srcOrd="2" destOrd="0" presId="urn:microsoft.com/office/officeart/2005/8/layout/chevron2"/>
    <dgm:cxn modelId="{9C32FDCB-CDE7-43BA-817C-5BA0ABA60E61}" type="presParOf" srcId="{891C4D53-AEE0-401A-B82E-FA751219AF94}" destId="{CD0E1BBF-4F23-4E5B-946E-C557916A8F61}" srcOrd="0" destOrd="0" presId="urn:microsoft.com/office/officeart/2005/8/layout/chevron2"/>
    <dgm:cxn modelId="{E129964F-EDD2-4A59-B63C-9D4F5EB6D57F}" type="presParOf" srcId="{891C4D53-AEE0-401A-B82E-FA751219AF94}" destId="{B29BF817-72F8-4A57-BCFE-9CA47AB0AA76}" srcOrd="1" destOrd="0" presId="urn:microsoft.com/office/officeart/2005/8/layout/chevron2"/>
    <dgm:cxn modelId="{59AACE29-7FF2-43AC-8EDF-5289C3172E70}" type="presParOf" srcId="{DBA4768C-EDE5-4622-956F-F0017BB354F8}" destId="{A890D9DB-F977-4398-8531-F8CE32A698C6}" srcOrd="3" destOrd="0" presId="urn:microsoft.com/office/officeart/2005/8/layout/chevron2"/>
    <dgm:cxn modelId="{18677879-8126-472D-93D7-0D3987BB52FD}" type="presParOf" srcId="{DBA4768C-EDE5-4622-956F-F0017BB354F8}" destId="{EF4E5445-713C-43FD-81BB-A400FB69F6BF}" srcOrd="4" destOrd="0" presId="urn:microsoft.com/office/officeart/2005/8/layout/chevron2"/>
    <dgm:cxn modelId="{C5D6ED18-6512-464F-B9BE-ABCAFF8DFFE5}" type="presParOf" srcId="{EF4E5445-713C-43FD-81BB-A400FB69F6BF}" destId="{A49BBF9A-38C2-4642-9C78-CFBAE0F72760}" srcOrd="0" destOrd="0" presId="urn:microsoft.com/office/officeart/2005/8/layout/chevron2"/>
    <dgm:cxn modelId="{4A941710-BA77-4D75-A5DF-97AEE9E06C5B}" type="presParOf" srcId="{EF4E5445-713C-43FD-81BB-A400FB69F6BF}" destId="{8FF711E0-39AD-4C31-A839-1C5574FFA55C}" srcOrd="1" destOrd="0" presId="urn:microsoft.com/office/officeart/2005/8/layout/chevron2"/>
    <dgm:cxn modelId="{2B541DC7-FFF8-4094-A89E-00D33EEA39D9}" type="presParOf" srcId="{DBA4768C-EDE5-4622-956F-F0017BB354F8}" destId="{1605AB72-D454-413D-9E0A-A206AC9FD5CC}" srcOrd="5" destOrd="0" presId="urn:microsoft.com/office/officeart/2005/8/layout/chevron2"/>
    <dgm:cxn modelId="{982DBF4E-6C49-467B-BC36-84550E12005D}" type="presParOf" srcId="{DBA4768C-EDE5-4622-956F-F0017BB354F8}" destId="{C5428617-A0AE-40C4-86D0-8335DF8EF04D}" srcOrd="6" destOrd="0" presId="urn:microsoft.com/office/officeart/2005/8/layout/chevron2"/>
    <dgm:cxn modelId="{19DB0B8D-57B4-4066-9BC2-A0ECC81F7FB6}" type="presParOf" srcId="{C5428617-A0AE-40C4-86D0-8335DF8EF04D}" destId="{FD878246-139B-49F9-955C-A72D024BF353}" srcOrd="0" destOrd="0" presId="urn:microsoft.com/office/officeart/2005/8/layout/chevron2"/>
    <dgm:cxn modelId="{96F9DC49-6AE7-44B5-AD4C-B198D80865BA}" type="presParOf" srcId="{C5428617-A0AE-40C4-86D0-8335DF8EF04D}" destId="{BBB8B08A-F729-43F8-860F-56552AF1625A}" srcOrd="1" destOrd="0" presId="urn:microsoft.com/office/officeart/2005/8/layout/chevron2"/>
    <dgm:cxn modelId="{03BDCDD0-189B-4D94-92D7-B08590D9AF71}" type="presParOf" srcId="{DBA4768C-EDE5-4622-956F-F0017BB354F8}" destId="{6ED616B5-AF9A-482D-A151-492A474DF2DB}" srcOrd="7" destOrd="0" presId="urn:microsoft.com/office/officeart/2005/8/layout/chevron2"/>
    <dgm:cxn modelId="{92B884FD-0A11-4DB9-A42D-E84B36A7D2F3}" type="presParOf" srcId="{DBA4768C-EDE5-4622-956F-F0017BB354F8}" destId="{4FFB3CA0-F861-4EDE-9BD4-577D2F1ADCA0}" srcOrd="8" destOrd="0" presId="urn:microsoft.com/office/officeart/2005/8/layout/chevron2"/>
    <dgm:cxn modelId="{14DE5C55-B62A-4C3C-A25D-D9E40C6231CB}" type="presParOf" srcId="{4FFB3CA0-F861-4EDE-9BD4-577D2F1ADCA0}" destId="{69069C52-88C5-40C3-9C14-CF09AE4D4247}" srcOrd="0" destOrd="0" presId="urn:microsoft.com/office/officeart/2005/8/layout/chevron2"/>
    <dgm:cxn modelId="{B578F07A-5A2B-4FB2-B3B2-6A6B9EE31B4F}" type="presParOf" srcId="{4FFB3CA0-F861-4EDE-9BD4-577D2F1ADCA0}" destId="{BD128624-B03B-4BAE-AA2F-5C1B5B4C3C2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795437-B964-4043-93E5-7AE36A5B906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912550-FD9E-47E5-8D76-E293183021F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 anchor="b"/>
        <a:lstStyle/>
        <a:p>
          <a:r>
            <a:rPr lang="en-US" sz="1600" b="1" dirty="0" smtClean="0"/>
            <a:t>MCAL Members</a:t>
          </a:r>
          <a:endParaRPr lang="en-US" sz="1600" b="1" dirty="0"/>
        </a:p>
      </dgm:t>
    </dgm:pt>
    <dgm:pt modelId="{E7DCA90C-9352-466F-9B16-88503C97D760}" type="parTrans" cxnId="{13A93971-7115-4FB9-8D88-995669D2E554}">
      <dgm:prSet/>
      <dgm:spPr/>
      <dgm:t>
        <a:bodyPr/>
        <a:lstStyle/>
        <a:p>
          <a:endParaRPr lang="en-US"/>
        </a:p>
      </dgm:t>
    </dgm:pt>
    <dgm:pt modelId="{5F61A8B2-1879-4C79-970D-0CEB2F6902D8}" type="sibTrans" cxnId="{13A93971-7115-4FB9-8D88-995669D2E554}">
      <dgm:prSet/>
      <dgm:spPr/>
      <dgm:t>
        <a:bodyPr/>
        <a:lstStyle/>
        <a:p>
          <a:endParaRPr lang="en-US"/>
        </a:p>
      </dgm:t>
    </dgm:pt>
    <dgm:pt modelId="{DDA47C2E-0238-4599-88D9-59B063CC9035}">
      <dgm:prSet phldrT="[Text]"/>
      <dgm:spPr/>
      <dgm:t>
        <a:bodyPr/>
        <a:lstStyle/>
        <a:p>
          <a:r>
            <a:rPr lang="en-US" dirty="0" smtClean="0"/>
            <a:t>UML design</a:t>
          </a:r>
          <a:endParaRPr lang="en-US" dirty="0"/>
        </a:p>
      </dgm:t>
    </dgm:pt>
    <dgm:pt modelId="{A0DD2CB3-1607-41AB-A39E-16029D7F9182}" type="parTrans" cxnId="{A139A60B-295A-4C59-A398-5CEE338F9C65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48E0098D-7F58-49F8-94E6-BC10F239BEB2}" type="sibTrans" cxnId="{A139A60B-295A-4C59-A398-5CEE338F9C65}">
      <dgm:prSet/>
      <dgm:spPr/>
      <dgm:t>
        <a:bodyPr/>
        <a:lstStyle/>
        <a:p>
          <a:endParaRPr lang="en-US"/>
        </a:p>
      </dgm:t>
    </dgm:pt>
    <dgm:pt modelId="{CE970B7F-6B9C-4A6A-AC5B-96E16025D27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C, Assemble languages</a:t>
          </a:r>
          <a:endParaRPr lang="en-US" dirty="0"/>
        </a:p>
      </dgm:t>
    </dgm:pt>
    <dgm:pt modelId="{234AFD18-CEAE-4ACB-BE3F-28E05E9B036F}" type="parTrans" cxnId="{67B39EAA-A161-458D-BF06-F6EEDC05C6FF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388C849-F485-4ECB-9167-668DD57A5940}" type="sibTrans" cxnId="{67B39EAA-A161-458D-BF06-F6EEDC05C6FF}">
      <dgm:prSet/>
      <dgm:spPr/>
      <dgm:t>
        <a:bodyPr/>
        <a:lstStyle/>
        <a:p>
          <a:endParaRPr lang="en-US"/>
        </a:p>
      </dgm:t>
    </dgm:pt>
    <dgm:pt modelId="{8B6EBDC4-D7F7-4642-B767-4452FBE69E0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 smtClean="0"/>
            <a:t>EUnit</a:t>
          </a:r>
          <a:r>
            <a:rPr lang="en-US" dirty="0" smtClean="0"/>
            <a:t>, BEART</a:t>
          </a:r>
          <a:endParaRPr lang="en-US" dirty="0"/>
        </a:p>
      </dgm:t>
    </dgm:pt>
    <dgm:pt modelId="{9BF9ECA7-9709-43A0-A2A4-11838EA0A413}" type="parTrans" cxnId="{81DD31CD-AAD4-4F3E-9FBA-8E962CDC5E0A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0D1700A9-0066-42D4-9F8F-11AE1A4945FB}" type="sibTrans" cxnId="{81DD31CD-AAD4-4F3E-9FBA-8E962CDC5E0A}">
      <dgm:prSet/>
      <dgm:spPr/>
      <dgm:t>
        <a:bodyPr/>
        <a:lstStyle/>
        <a:p>
          <a:endParaRPr lang="en-US"/>
        </a:p>
      </dgm:t>
    </dgm:pt>
    <dgm:pt modelId="{2EE40144-09A2-4168-A7A5-FC159266587F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err="1" smtClean="0"/>
            <a:t>Autosar</a:t>
          </a:r>
          <a:r>
            <a:rPr lang="en-US" dirty="0" smtClean="0"/>
            <a:t>, </a:t>
          </a:r>
        </a:p>
        <a:p>
          <a:r>
            <a:rPr lang="en-US" dirty="0" smtClean="0"/>
            <a:t>Non-</a:t>
          </a:r>
          <a:r>
            <a:rPr lang="en-US" dirty="0" err="1" smtClean="0"/>
            <a:t>Autosar</a:t>
          </a:r>
          <a:endParaRPr lang="en-US" dirty="0"/>
        </a:p>
      </dgm:t>
    </dgm:pt>
    <dgm:pt modelId="{FC24293C-849F-483B-9D2B-6CAECC407C76}" type="parTrans" cxnId="{DB51422E-2317-45FD-9867-61EE33C02CD1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5A0272A8-DCA3-4A88-8A67-59FDCB8F1EB7}" type="sibTrans" cxnId="{DB51422E-2317-45FD-9867-61EE33C02CD1}">
      <dgm:prSet/>
      <dgm:spPr/>
      <dgm:t>
        <a:bodyPr/>
        <a:lstStyle/>
        <a:p>
          <a:endParaRPr lang="en-US"/>
        </a:p>
      </dgm:t>
    </dgm:pt>
    <dgm:pt modelId="{0BA2857E-8167-4CFA-B3DB-706E8A69AE4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Coding convention (</a:t>
          </a:r>
          <a:r>
            <a:rPr lang="en-US" dirty="0" err="1" smtClean="0"/>
            <a:t>Misra</a:t>
          </a:r>
          <a:r>
            <a:rPr lang="en-US" dirty="0" smtClean="0"/>
            <a:t>, Compiler warning) </a:t>
          </a:r>
          <a:endParaRPr lang="en-US" dirty="0"/>
        </a:p>
      </dgm:t>
    </dgm:pt>
    <dgm:pt modelId="{B688E797-A564-432C-810A-036DC5F66419}" type="parTrans" cxnId="{B138AD4C-5ED0-4A5F-A4C1-43234930297D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C47E873-D6BA-410A-A81F-6AD8E397AAAB}" type="sibTrans" cxnId="{B138AD4C-5ED0-4A5F-A4C1-43234930297D}">
      <dgm:prSet/>
      <dgm:spPr/>
      <dgm:t>
        <a:bodyPr/>
        <a:lstStyle/>
        <a:p>
          <a:endParaRPr lang="en-US"/>
        </a:p>
      </dgm:t>
    </dgm:pt>
    <dgm:pt modelId="{A951C5C6-84B4-4382-8FF2-C15E81A4286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ARM, PPC structures</a:t>
          </a:r>
          <a:endParaRPr lang="en-US" dirty="0"/>
        </a:p>
      </dgm:t>
    </dgm:pt>
    <dgm:pt modelId="{DEDB48D3-B348-431A-A4C5-95A2B23F4AF2}" type="parTrans" cxnId="{106174BD-561F-4DE5-93C5-405B8DB89F90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7A367DDF-01E4-43A1-A175-3D910D7A3633}" type="sibTrans" cxnId="{106174BD-561F-4DE5-93C5-405B8DB89F90}">
      <dgm:prSet/>
      <dgm:spPr/>
      <dgm:t>
        <a:bodyPr/>
        <a:lstStyle/>
        <a:p>
          <a:endParaRPr lang="en-US"/>
        </a:p>
      </dgm:t>
    </dgm:pt>
    <dgm:pt modelId="{CDBA0A27-326C-4B02-B5DD-1A1536A60EFF}">
      <dgm:prSet phldrT="[Text]"/>
      <dgm:spPr>
        <a:solidFill>
          <a:srgbClr val="54933E"/>
        </a:solidFill>
      </dgm:spPr>
      <dgm:t>
        <a:bodyPr/>
        <a:lstStyle/>
        <a:p>
          <a:r>
            <a:rPr lang="en-US" dirty="0" smtClean="0"/>
            <a:t>…</a:t>
          </a:r>
          <a:endParaRPr lang="en-US" dirty="0"/>
        </a:p>
      </dgm:t>
    </dgm:pt>
    <dgm:pt modelId="{91F054FD-BDD2-4125-A003-8553E76A6FDB}" type="parTrans" cxnId="{B5CC1DA9-548E-43E6-852A-EF6F47D62A84}">
      <dgm:prSet/>
      <dgm:spPr>
        <a:solidFill>
          <a:srgbClr val="FFAD00"/>
        </a:solidFill>
      </dgm:spPr>
      <dgm:t>
        <a:bodyPr/>
        <a:lstStyle/>
        <a:p>
          <a:endParaRPr lang="en-US"/>
        </a:p>
      </dgm:t>
    </dgm:pt>
    <dgm:pt modelId="{6E16CF81-FA6E-4848-AA2D-01A9E41A112B}" type="sibTrans" cxnId="{B5CC1DA9-548E-43E6-852A-EF6F47D62A84}">
      <dgm:prSet/>
      <dgm:spPr/>
      <dgm:t>
        <a:bodyPr/>
        <a:lstStyle/>
        <a:p>
          <a:endParaRPr lang="en-US"/>
        </a:p>
      </dgm:t>
    </dgm:pt>
    <dgm:pt modelId="{4DB94BED-CF46-4708-9204-0B6881076621}" type="pres">
      <dgm:prSet presAssocID="{41795437-B964-4043-93E5-7AE36A5B906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6DC9CE-92EB-4EFF-8B04-6978A54BAFAE}" type="pres">
      <dgm:prSet presAssocID="{98912550-FD9E-47E5-8D76-E293183021F2}" presName="centerShape" presStyleLbl="node0" presStyleIdx="0" presStyleCnt="1" custScaleX="133631" custScaleY="122902"/>
      <dgm:spPr/>
      <dgm:t>
        <a:bodyPr/>
        <a:lstStyle/>
        <a:p>
          <a:endParaRPr lang="en-US"/>
        </a:p>
      </dgm:t>
    </dgm:pt>
    <dgm:pt modelId="{6F8DF16F-14D1-4380-805A-8CCC0E210964}" type="pres">
      <dgm:prSet presAssocID="{A0DD2CB3-1607-41AB-A39E-16029D7F9182}" presName="parTrans" presStyleLbl="bgSibTrans2D1" presStyleIdx="0" presStyleCnt="7" custScaleX="90251"/>
      <dgm:spPr/>
      <dgm:t>
        <a:bodyPr/>
        <a:lstStyle/>
        <a:p>
          <a:endParaRPr lang="en-US"/>
        </a:p>
      </dgm:t>
    </dgm:pt>
    <dgm:pt modelId="{21D5F623-A8EB-4FBE-9794-0B51AEAB4D13}" type="pres">
      <dgm:prSet presAssocID="{DDA47C2E-0238-4599-88D9-59B063CC9035}" presName="node" presStyleLbl="node1" presStyleIdx="0" presStyleCnt="7" custRadScaleRad="957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8F43E-3022-4A07-961F-46038E3FB407}" type="pres">
      <dgm:prSet presAssocID="{234AFD18-CEAE-4ACB-BE3F-28E05E9B036F}" presName="parTrans" presStyleLbl="bgSibTrans2D1" presStyleIdx="1" presStyleCnt="7" custScaleX="72437"/>
      <dgm:spPr/>
      <dgm:t>
        <a:bodyPr/>
        <a:lstStyle/>
        <a:p>
          <a:endParaRPr lang="en-US"/>
        </a:p>
      </dgm:t>
    </dgm:pt>
    <dgm:pt modelId="{6EA94365-4E80-4242-AD72-2A9D77E6BA42}" type="pres">
      <dgm:prSet presAssocID="{CE970B7F-6B9C-4A6A-AC5B-96E16025D27B}" presName="node" presStyleLbl="node1" presStyleIdx="1" presStyleCnt="7" custRadScaleRad="97546" custRadScaleInc="-10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74DEF-C585-4FC8-8AD4-DEEC74315376}" type="pres">
      <dgm:prSet presAssocID="{9BF9ECA7-9709-43A0-A2A4-11838EA0A413}" presName="parTrans" presStyleLbl="bgSibTrans2D1" presStyleIdx="2" presStyleCnt="7" custScaleX="78805"/>
      <dgm:spPr/>
      <dgm:t>
        <a:bodyPr/>
        <a:lstStyle/>
        <a:p>
          <a:endParaRPr lang="en-US"/>
        </a:p>
      </dgm:t>
    </dgm:pt>
    <dgm:pt modelId="{BD143180-3439-4C65-A357-9804C20E4A20}" type="pres">
      <dgm:prSet presAssocID="{8B6EBDC4-D7F7-4642-B767-4452FBE69E0B}" presName="node" presStyleLbl="node1" presStyleIdx="2" presStyleCnt="7" custRadScaleRad="97774" custRadScaleInc="-90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3A996-CE9C-4FBC-99AA-9322B4362494}" type="pres">
      <dgm:prSet presAssocID="{FC24293C-849F-483B-9D2B-6CAECC407C76}" presName="parTrans" presStyleLbl="bgSibTrans2D1" presStyleIdx="3" presStyleCnt="7" custScaleX="72283" custLinFactNeighborY="34839"/>
      <dgm:spPr/>
      <dgm:t>
        <a:bodyPr/>
        <a:lstStyle/>
        <a:p>
          <a:endParaRPr lang="en-US"/>
        </a:p>
      </dgm:t>
    </dgm:pt>
    <dgm:pt modelId="{1AA1418D-DD0D-4A91-AAA2-A2BDF77D95DA}" type="pres">
      <dgm:prSet presAssocID="{2EE40144-09A2-4168-A7A5-FC159266587F}" presName="node" presStyleLbl="node1" presStyleIdx="3" presStyleCnt="7" custRadScaleRad="900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7D7954-7827-429D-AD35-C3092074558B}" type="pres">
      <dgm:prSet presAssocID="{B688E797-A564-432C-810A-036DC5F66419}" presName="parTrans" presStyleLbl="bgSibTrans2D1" presStyleIdx="4" presStyleCnt="7" custScaleX="75133"/>
      <dgm:spPr/>
      <dgm:t>
        <a:bodyPr/>
        <a:lstStyle/>
        <a:p>
          <a:endParaRPr lang="en-US"/>
        </a:p>
      </dgm:t>
    </dgm:pt>
    <dgm:pt modelId="{FE7A23B7-6BB3-4D0B-9B3C-1DCB86FF056B}" type="pres">
      <dgm:prSet presAssocID="{0BA2857E-8167-4CFA-B3DB-706E8A69AE4E}" presName="node" presStyleLbl="node1" presStyleIdx="4" presStyleCnt="7" custScaleX="124031" custRadScaleRad="98105" custRadScaleInc="77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A313D-1DB1-4761-B1B2-BA2583B55DE1}" type="pres">
      <dgm:prSet presAssocID="{DEDB48D3-B348-431A-A4C5-95A2B23F4AF2}" presName="parTrans" presStyleLbl="bgSibTrans2D1" presStyleIdx="5" presStyleCnt="7" custScaleX="86068"/>
      <dgm:spPr/>
      <dgm:t>
        <a:bodyPr/>
        <a:lstStyle/>
        <a:p>
          <a:endParaRPr lang="en-US"/>
        </a:p>
      </dgm:t>
    </dgm:pt>
    <dgm:pt modelId="{837B01EB-AA4E-485C-8BFA-7AF3A1D8FBA3}" type="pres">
      <dgm:prSet presAssocID="{A951C5C6-84B4-4382-8FF2-C15E81A42866}" presName="node" presStyleLbl="node1" presStyleIdx="5" presStyleCnt="7" custRadScaleRad="94870" custRadScaleInc="135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E9E4F-89C2-47D4-AA57-D8FD8068E766}" type="pres">
      <dgm:prSet presAssocID="{91F054FD-BDD2-4125-A003-8553E76A6FDB}" presName="parTrans" presStyleLbl="bgSibTrans2D1" presStyleIdx="6" presStyleCnt="7" custScaleX="82528"/>
      <dgm:spPr/>
      <dgm:t>
        <a:bodyPr/>
        <a:lstStyle/>
        <a:p>
          <a:endParaRPr lang="en-US"/>
        </a:p>
      </dgm:t>
    </dgm:pt>
    <dgm:pt modelId="{34663D0C-5BC7-422C-9E2B-7FCBE4283991}" type="pres">
      <dgm:prSet presAssocID="{CDBA0A27-326C-4B02-B5DD-1A1536A60EFF}" presName="node" presStyleLbl="node1" presStyleIdx="6" presStyleCnt="7" custRadScaleRad="968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70F4AD-314E-4894-9444-8B58D6E66848}" type="presOf" srcId="{98912550-FD9E-47E5-8D76-E293183021F2}" destId="{DA6DC9CE-92EB-4EFF-8B04-6978A54BAFAE}" srcOrd="0" destOrd="0" presId="urn:microsoft.com/office/officeart/2005/8/layout/radial4"/>
    <dgm:cxn modelId="{D9A9E0D3-4FE7-4663-ACFF-551660407F6B}" type="presOf" srcId="{0BA2857E-8167-4CFA-B3DB-706E8A69AE4E}" destId="{FE7A23B7-6BB3-4D0B-9B3C-1DCB86FF056B}" srcOrd="0" destOrd="0" presId="urn:microsoft.com/office/officeart/2005/8/layout/radial4"/>
    <dgm:cxn modelId="{106174BD-561F-4DE5-93C5-405B8DB89F90}" srcId="{98912550-FD9E-47E5-8D76-E293183021F2}" destId="{A951C5C6-84B4-4382-8FF2-C15E81A42866}" srcOrd="5" destOrd="0" parTransId="{DEDB48D3-B348-431A-A4C5-95A2B23F4AF2}" sibTransId="{7A367DDF-01E4-43A1-A175-3D910D7A3633}"/>
    <dgm:cxn modelId="{5F2BA53E-9503-459B-9DF6-BE99DAB9CF9F}" type="presOf" srcId="{DEDB48D3-B348-431A-A4C5-95A2B23F4AF2}" destId="{49FA313D-1DB1-4761-B1B2-BA2583B55DE1}" srcOrd="0" destOrd="0" presId="urn:microsoft.com/office/officeart/2005/8/layout/radial4"/>
    <dgm:cxn modelId="{81DD31CD-AAD4-4F3E-9FBA-8E962CDC5E0A}" srcId="{98912550-FD9E-47E5-8D76-E293183021F2}" destId="{8B6EBDC4-D7F7-4642-B767-4452FBE69E0B}" srcOrd="2" destOrd="0" parTransId="{9BF9ECA7-9709-43A0-A2A4-11838EA0A413}" sibTransId="{0D1700A9-0066-42D4-9F8F-11AE1A4945FB}"/>
    <dgm:cxn modelId="{09AA6191-5BA7-4BB1-99C2-AF1F8D0D3F48}" type="presOf" srcId="{DDA47C2E-0238-4599-88D9-59B063CC9035}" destId="{21D5F623-A8EB-4FBE-9794-0B51AEAB4D13}" srcOrd="0" destOrd="0" presId="urn:microsoft.com/office/officeart/2005/8/layout/radial4"/>
    <dgm:cxn modelId="{9A42FB81-FAA7-4DD9-81D9-CF9725FEF761}" type="presOf" srcId="{B688E797-A564-432C-810A-036DC5F66419}" destId="{6C7D7954-7827-429D-AD35-C3092074558B}" srcOrd="0" destOrd="0" presId="urn:microsoft.com/office/officeart/2005/8/layout/radial4"/>
    <dgm:cxn modelId="{B5CC1DA9-548E-43E6-852A-EF6F47D62A84}" srcId="{98912550-FD9E-47E5-8D76-E293183021F2}" destId="{CDBA0A27-326C-4B02-B5DD-1A1536A60EFF}" srcOrd="6" destOrd="0" parTransId="{91F054FD-BDD2-4125-A003-8553E76A6FDB}" sibTransId="{6E16CF81-FA6E-4848-AA2D-01A9E41A112B}"/>
    <dgm:cxn modelId="{1F3B788E-481B-4298-91D2-32B30C05480D}" type="presOf" srcId="{9BF9ECA7-9709-43A0-A2A4-11838EA0A413}" destId="{53374DEF-C585-4FC8-8AD4-DEEC74315376}" srcOrd="0" destOrd="0" presId="urn:microsoft.com/office/officeart/2005/8/layout/radial4"/>
    <dgm:cxn modelId="{E60DCE5C-3D9B-4E16-827F-E591AFD04844}" type="presOf" srcId="{41795437-B964-4043-93E5-7AE36A5B9069}" destId="{4DB94BED-CF46-4708-9204-0B6881076621}" srcOrd="0" destOrd="0" presId="urn:microsoft.com/office/officeart/2005/8/layout/radial4"/>
    <dgm:cxn modelId="{A89EFF99-8F4E-43AB-971F-7028CD4186D4}" type="presOf" srcId="{8B6EBDC4-D7F7-4642-B767-4452FBE69E0B}" destId="{BD143180-3439-4C65-A357-9804C20E4A20}" srcOrd="0" destOrd="0" presId="urn:microsoft.com/office/officeart/2005/8/layout/radial4"/>
    <dgm:cxn modelId="{2AFAC560-FAAC-4697-8E76-A892707275C8}" type="presOf" srcId="{FC24293C-849F-483B-9D2B-6CAECC407C76}" destId="{D0A3A996-CE9C-4FBC-99AA-9322B4362494}" srcOrd="0" destOrd="0" presId="urn:microsoft.com/office/officeart/2005/8/layout/radial4"/>
    <dgm:cxn modelId="{C6D0960D-4DCB-4CA5-9849-9E96F65C8E60}" type="presOf" srcId="{A951C5C6-84B4-4382-8FF2-C15E81A42866}" destId="{837B01EB-AA4E-485C-8BFA-7AF3A1D8FBA3}" srcOrd="0" destOrd="0" presId="urn:microsoft.com/office/officeart/2005/8/layout/radial4"/>
    <dgm:cxn modelId="{A139A60B-295A-4C59-A398-5CEE338F9C65}" srcId="{98912550-FD9E-47E5-8D76-E293183021F2}" destId="{DDA47C2E-0238-4599-88D9-59B063CC9035}" srcOrd="0" destOrd="0" parTransId="{A0DD2CB3-1607-41AB-A39E-16029D7F9182}" sibTransId="{48E0098D-7F58-49F8-94E6-BC10F239BEB2}"/>
    <dgm:cxn modelId="{A5FE486D-1A77-4780-87DE-BC788914A1AC}" type="presOf" srcId="{A0DD2CB3-1607-41AB-A39E-16029D7F9182}" destId="{6F8DF16F-14D1-4380-805A-8CCC0E210964}" srcOrd="0" destOrd="0" presId="urn:microsoft.com/office/officeart/2005/8/layout/radial4"/>
    <dgm:cxn modelId="{912A6208-BF82-42EC-AD4E-19E5CED4DECF}" type="presOf" srcId="{234AFD18-CEAE-4ACB-BE3F-28E05E9B036F}" destId="{CAF8F43E-3022-4A07-961F-46038E3FB407}" srcOrd="0" destOrd="0" presId="urn:microsoft.com/office/officeart/2005/8/layout/radial4"/>
    <dgm:cxn modelId="{14FED3CE-6CF9-48FF-8794-8E873D19FB80}" type="presOf" srcId="{CDBA0A27-326C-4B02-B5DD-1A1536A60EFF}" destId="{34663D0C-5BC7-422C-9E2B-7FCBE4283991}" srcOrd="0" destOrd="0" presId="urn:microsoft.com/office/officeart/2005/8/layout/radial4"/>
    <dgm:cxn modelId="{13A93971-7115-4FB9-8D88-995669D2E554}" srcId="{41795437-B964-4043-93E5-7AE36A5B9069}" destId="{98912550-FD9E-47E5-8D76-E293183021F2}" srcOrd="0" destOrd="0" parTransId="{E7DCA90C-9352-466F-9B16-88503C97D760}" sibTransId="{5F61A8B2-1879-4C79-970D-0CEB2F6902D8}"/>
    <dgm:cxn modelId="{67B39EAA-A161-458D-BF06-F6EEDC05C6FF}" srcId="{98912550-FD9E-47E5-8D76-E293183021F2}" destId="{CE970B7F-6B9C-4A6A-AC5B-96E16025D27B}" srcOrd="1" destOrd="0" parTransId="{234AFD18-CEAE-4ACB-BE3F-28E05E9B036F}" sibTransId="{6388C849-F485-4ECB-9167-668DD57A5940}"/>
    <dgm:cxn modelId="{B138AD4C-5ED0-4A5F-A4C1-43234930297D}" srcId="{98912550-FD9E-47E5-8D76-E293183021F2}" destId="{0BA2857E-8167-4CFA-B3DB-706E8A69AE4E}" srcOrd="4" destOrd="0" parTransId="{B688E797-A564-432C-810A-036DC5F66419}" sibTransId="{6C47E873-D6BA-410A-A81F-6AD8E397AAAB}"/>
    <dgm:cxn modelId="{E5A81D51-4BAB-4C02-8967-CCFE8435C24B}" type="presOf" srcId="{91F054FD-BDD2-4125-A003-8553E76A6FDB}" destId="{FFFE9E4F-89C2-47D4-AA57-D8FD8068E766}" srcOrd="0" destOrd="0" presId="urn:microsoft.com/office/officeart/2005/8/layout/radial4"/>
    <dgm:cxn modelId="{CBD3DE35-E854-47A6-8E76-7AB0B2CF5C2F}" type="presOf" srcId="{CE970B7F-6B9C-4A6A-AC5B-96E16025D27B}" destId="{6EA94365-4E80-4242-AD72-2A9D77E6BA42}" srcOrd="0" destOrd="0" presId="urn:microsoft.com/office/officeart/2005/8/layout/radial4"/>
    <dgm:cxn modelId="{DB51422E-2317-45FD-9867-61EE33C02CD1}" srcId="{98912550-FD9E-47E5-8D76-E293183021F2}" destId="{2EE40144-09A2-4168-A7A5-FC159266587F}" srcOrd="3" destOrd="0" parTransId="{FC24293C-849F-483B-9D2B-6CAECC407C76}" sibTransId="{5A0272A8-DCA3-4A88-8A67-59FDCB8F1EB7}"/>
    <dgm:cxn modelId="{1EA9AFA7-7D25-4CA9-A41F-EB3634BB306D}" type="presOf" srcId="{2EE40144-09A2-4168-A7A5-FC159266587F}" destId="{1AA1418D-DD0D-4A91-AAA2-A2BDF77D95DA}" srcOrd="0" destOrd="0" presId="urn:microsoft.com/office/officeart/2005/8/layout/radial4"/>
    <dgm:cxn modelId="{E15C2501-5DCF-414E-B1CB-9D3CA53BC380}" type="presParOf" srcId="{4DB94BED-CF46-4708-9204-0B6881076621}" destId="{DA6DC9CE-92EB-4EFF-8B04-6978A54BAFAE}" srcOrd="0" destOrd="0" presId="urn:microsoft.com/office/officeart/2005/8/layout/radial4"/>
    <dgm:cxn modelId="{81D5368F-D573-4C14-AF05-A4C27FB7B39B}" type="presParOf" srcId="{4DB94BED-CF46-4708-9204-0B6881076621}" destId="{6F8DF16F-14D1-4380-805A-8CCC0E210964}" srcOrd="1" destOrd="0" presId="urn:microsoft.com/office/officeart/2005/8/layout/radial4"/>
    <dgm:cxn modelId="{1823DB89-F16F-4A18-8F3F-0083695ABACE}" type="presParOf" srcId="{4DB94BED-CF46-4708-9204-0B6881076621}" destId="{21D5F623-A8EB-4FBE-9794-0B51AEAB4D13}" srcOrd="2" destOrd="0" presId="urn:microsoft.com/office/officeart/2005/8/layout/radial4"/>
    <dgm:cxn modelId="{061258A1-83E6-4005-9884-F7C339A6B9BD}" type="presParOf" srcId="{4DB94BED-CF46-4708-9204-0B6881076621}" destId="{CAF8F43E-3022-4A07-961F-46038E3FB407}" srcOrd="3" destOrd="0" presId="urn:microsoft.com/office/officeart/2005/8/layout/radial4"/>
    <dgm:cxn modelId="{87F91FFD-9801-4DD1-9BE1-4E05E44E9CB2}" type="presParOf" srcId="{4DB94BED-CF46-4708-9204-0B6881076621}" destId="{6EA94365-4E80-4242-AD72-2A9D77E6BA42}" srcOrd="4" destOrd="0" presId="urn:microsoft.com/office/officeart/2005/8/layout/radial4"/>
    <dgm:cxn modelId="{3C5387F1-C563-4AFB-B49D-2397C40820D9}" type="presParOf" srcId="{4DB94BED-CF46-4708-9204-0B6881076621}" destId="{53374DEF-C585-4FC8-8AD4-DEEC74315376}" srcOrd="5" destOrd="0" presId="urn:microsoft.com/office/officeart/2005/8/layout/radial4"/>
    <dgm:cxn modelId="{4DA6AA16-7233-4EEE-A237-A414D1EFCA13}" type="presParOf" srcId="{4DB94BED-CF46-4708-9204-0B6881076621}" destId="{BD143180-3439-4C65-A357-9804C20E4A20}" srcOrd="6" destOrd="0" presId="urn:microsoft.com/office/officeart/2005/8/layout/radial4"/>
    <dgm:cxn modelId="{693D45AD-8FEA-4008-9760-7D0CD12A591E}" type="presParOf" srcId="{4DB94BED-CF46-4708-9204-0B6881076621}" destId="{D0A3A996-CE9C-4FBC-99AA-9322B4362494}" srcOrd="7" destOrd="0" presId="urn:microsoft.com/office/officeart/2005/8/layout/radial4"/>
    <dgm:cxn modelId="{742E632C-00DD-4265-8CDE-EA05EEF30515}" type="presParOf" srcId="{4DB94BED-CF46-4708-9204-0B6881076621}" destId="{1AA1418D-DD0D-4A91-AAA2-A2BDF77D95DA}" srcOrd="8" destOrd="0" presId="urn:microsoft.com/office/officeart/2005/8/layout/radial4"/>
    <dgm:cxn modelId="{C07C78D3-F924-49D9-A96C-4E8392AB00C0}" type="presParOf" srcId="{4DB94BED-CF46-4708-9204-0B6881076621}" destId="{6C7D7954-7827-429D-AD35-C3092074558B}" srcOrd="9" destOrd="0" presId="urn:microsoft.com/office/officeart/2005/8/layout/radial4"/>
    <dgm:cxn modelId="{DF976467-829B-4577-B887-BDCEAAE6833C}" type="presParOf" srcId="{4DB94BED-CF46-4708-9204-0B6881076621}" destId="{FE7A23B7-6BB3-4D0B-9B3C-1DCB86FF056B}" srcOrd="10" destOrd="0" presId="urn:microsoft.com/office/officeart/2005/8/layout/radial4"/>
    <dgm:cxn modelId="{C1720A4E-9D07-46E5-BDA1-C663263241EF}" type="presParOf" srcId="{4DB94BED-CF46-4708-9204-0B6881076621}" destId="{49FA313D-1DB1-4761-B1B2-BA2583B55DE1}" srcOrd="11" destOrd="0" presId="urn:microsoft.com/office/officeart/2005/8/layout/radial4"/>
    <dgm:cxn modelId="{4F85F522-8010-4F40-81F9-58B6008DAB1D}" type="presParOf" srcId="{4DB94BED-CF46-4708-9204-0B6881076621}" destId="{837B01EB-AA4E-485C-8BFA-7AF3A1D8FBA3}" srcOrd="12" destOrd="0" presId="urn:microsoft.com/office/officeart/2005/8/layout/radial4"/>
    <dgm:cxn modelId="{7DB9897E-8B4A-4FA7-8B55-659E26FFDF72}" type="presParOf" srcId="{4DB94BED-CF46-4708-9204-0B6881076621}" destId="{FFFE9E4F-89C2-47D4-AA57-D8FD8068E766}" srcOrd="13" destOrd="0" presId="urn:microsoft.com/office/officeart/2005/8/layout/radial4"/>
    <dgm:cxn modelId="{81763445-F7D9-4AF2-B358-9F7BFAD80D12}" type="presParOf" srcId="{4DB94BED-CF46-4708-9204-0B6881076621}" destId="{34663D0C-5BC7-422C-9E2B-7FCBE4283991}" srcOrd="1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E1448C-CFBD-457A-90B3-89F93DC43BE3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C9A14F-72DA-4F8E-B89A-7581E109C8DD}">
      <dgm:prSet phldrT="[Text]"/>
      <dgm:spPr/>
      <dgm:t>
        <a:bodyPr/>
        <a:lstStyle/>
        <a:p>
          <a:r>
            <a:rPr lang="en-US" dirty="0" smtClean="0"/>
            <a:t>LIN</a:t>
          </a:r>
          <a:endParaRPr lang="en-US" dirty="0"/>
        </a:p>
      </dgm:t>
    </dgm:pt>
    <dgm:pt modelId="{6C34AC5E-1851-4480-AFBD-AD2439D8BCE3}" type="parTrans" cxnId="{9D96C8C1-94C2-4F56-8C37-D84775F159D8}">
      <dgm:prSet/>
      <dgm:spPr/>
      <dgm:t>
        <a:bodyPr/>
        <a:lstStyle/>
        <a:p>
          <a:endParaRPr lang="en-US"/>
        </a:p>
      </dgm:t>
    </dgm:pt>
    <dgm:pt modelId="{DD5D43DC-B1C5-492F-97B7-9AFAE8421020}" type="sibTrans" cxnId="{9D96C8C1-94C2-4F56-8C37-D84775F159D8}">
      <dgm:prSet/>
      <dgm:spPr/>
      <dgm:t>
        <a:bodyPr/>
        <a:lstStyle/>
        <a:p>
          <a:endParaRPr lang="en-US"/>
        </a:p>
      </dgm:t>
    </dgm:pt>
    <dgm:pt modelId="{167098B7-F700-4D0E-AA46-6A62118EA0BB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 anchor="t"/>
        <a:lstStyle/>
        <a:p>
          <a:r>
            <a:rPr lang="en-US" sz="3600" dirty="0" smtClean="0">
              <a:solidFill>
                <a:srgbClr val="FFAD00"/>
              </a:solidFill>
            </a:rPr>
            <a:t>LINFLEXD</a:t>
          </a:r>
          <a:endParaRPr lang="en-US" sz="1500" dirty="0" smtClean="0"/>
        </a:p>
        <a:p>
          <a:r>
            <a:rPr lang="en-US" sz="1500" dirty="0" smtClean="0"/>
            <a:t>IMXVS4, MPC574XP, MPC574XG, MPC574XR, MAC57DXXX, S32R27X…</a:t>
          </a:r>
          <a:endParaRPr lang="en-US" sz="1500" dirty="0"/>
        </a:p>
      </dgm:t>
    </dgm:pt>
    <dgm:pt modelId="{23E92E72-4EFC-4AEA-9274-EB7DEDF6E487}" type="parTrans" cxnId="{395DF0B1-E7FB-44CF-8262-38FA55AD08A6}">
      <dgm:prSet/>
      <dgm:spPr/>
      <dgm:t>
        <a:bodyPr/>
        <a:lstStyle/>
        <a:p>
          <a:endParaRPr lang="en-US"/>
        </a:p>
      </dgm:t>
    </dgm:pt>
    <dgm:pt modelId="{92E64685-33BA-4CF7-9CE8-15C1073E519F}" type="sibTrans" cxnId="{395DF0B1-E7FB-44CF-8262-38FA55AD08A6}">
      <dgm:prSet/>
      <dgm:spPr/>
      <dgm:t>
        <a:bodyPr/>
        <a:lstStyle/>
        <a:p>
          <a:endParaRPr lang="en-US"/>
        </a:p>
      </dgm:t>
    </dgm:pt>
    <dgm:pt modelId="{9D7CDAB6-C6F0-4728-A5E6-E57B7A9866D5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LPUART</a:t>
          </a:r>
        </a:p>
        <a:p>
          <a:r>
            <a:rPr lang="en-US" sz="1500" dirty="0" smtClean="0"/>
            <a:t>S32K14X</a:t>
          </a:r>
          <a:endParaRPr lang="en-US" sz="1500" dirty="0"/>
        </a:p>
      </dgm:t>
    </dgm:pt>
    <dgm:pt modelId="{4BF16646-CFC0-4D68-A18D-D38FC1176C74}" type="parTrans" cxnId="{1F491DEA-E4E9-4F27-9B16-B0E0BAC2A546}">
      <dgm:prSet/>
      <dgm:spPr/>
      <dgm:t>
        <a:bodyPr/>
        <a:lstStyle/>
        <a:p>
          <a:endParaRPr lang="en-US"/>
        </a:p>
      </dgm:t>
    </dgm:pt>
    <dgm:pt modelId="{117CD92F-5502-41D5-90F2-91AB683C675D}" type="sibTrans" cxnId="{1F491DEA-E4E9-4F27-9B16-B0E0BAC2A546}">
      <dgm:prSet/>
      <dgm:spPr/>
      <dgm:t>
        <a:bodyPr/>
        <a:lstStyle/>
        <a:p>
          <a:endParaRPr lang="en-US"/>
        </a:p>
      </dgm:t>
    </dgm:pt>
    <dgm:pt modelId="{219BBC61-1674-4D69-A3A6-1C6828019B9A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SCI</a:t>
          </a:r>
        </a:p>
        <a:p>
          <a:r>
            <a:rPr lang="en-US" sz="1500" dirty="0" smtClean="0">
              <a:solidFill>
                <a:schemeClr val="tx1"/>
              </a:solidFill>
            </a:rPr>
            <a:t>MC9S12ZVM, MC9S12ZVC</a:t>
          </a:r>
          <a:endParaRPr lang="en-US" sz="1500" dirty="0">
            <a:solidFill>
              <a:schemeClr val="tx1"/>
            </a:solidFill>
          </a:endParaRPr>
        </a:p>
      </dgm:t>
    </dgm:pt>
    <dgm:pt modelId="{26130C04-A908-4541-86C3-9C8B315707CD}" type="parTrans" cxnId="{0221E660-9597-49C9-A170-6757D888AEC7}">
      <dgm:prSet/>
      <dgm:spPr/>
      <dgm:t>
        <a:bodyPr/>
        <a:lstStyle/>
        <a:p>
          <a:endParaRPr lang="en-US"/>
        </a:p>
      </dgm:t>
    </dgm:pt>
    <dgm:pt modelId="{C6655577-6E59-4745-AD05-C5685EA2557B}" type="sibTrans" cxnId="{0221E660-9597-49C9-A170-6757D888AEC7}">
      <dgm:prSet/>
      <dgm:spPr/>
      <dgm:t>
        <a:bodyPr/>
        <a:lstStyle/>
        <a:p>
          <a:endParaRPr lang="en-US"/>
        </a:p>
      </dgm:t>
    </dgm:pt>
    <dgm:pt modelId="{4F72DC4C-701B-4E3D-A2D3-25FAC508FF47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600" dirty="0" smtClean="0">
              <a:solidFill>
                <a:srgbClr val="FFAD00"/>
              </a:solidFill>
            </a:rPr>
            <a:t>ESCI</a:t>
          </a:r>
        </a:p>
        <a:p>
          <a:r>
            <a:rPr lang="en-US" sz="1500" dirty="0" smtClean="0">
              <a:solidFill>
                <a:schemeClr val="tx1"/>
              </a:solidFill>
            </a:rPr>
            <a:t>MPC5777C</a:t>
          </a:r>
          <a:endParaRPr lang="en-US" sz="1500" dirty="0">
            <a:solidFill>
              <a:schemeClr val="tx1"/>
            </a:solidFill>
          </a:endParaRPr>
        </a:p>
      </dgm:t>
    </dgm:pt>
    <dgm:pt modelId="{89B9843A-7EEA-4CBD-8DA7-119FA39A932E}" type="parTrans" cxnId="{299C0940-FCE6-42FE-9444-8D6BB0893506}">
      <dgm:prSet/>
      <dgm:spPr/>
      <dgm:t>
        <a:bodyPr/>
        <a:lstStyle/>
        <a:p>
          <a:endParaRPr lang="en-US"/>
        </a:p>
      </dgm:t>
    </dgm:pt>
    <dgm:pt modelId="{B537509A-F97D-4614-82FA-5FE8AC086E48}" type="sibTrans" cxnId="{299C0940-FCE6-42FE-9444-8D6BB0893506}">
      <dgm:prSet/>
      <dgm:spPr/>
      <dgm:t>
        <a:bodyPr/>
        <a:lstStyle/>
        <a:p>
          <a:endParaRPr lang="en-US"/>
        </a:p>
      </dgm:t>
    </dgm:pt>
    <dgm:pt modelId="{209BBB34-BF49-4B9F-A339-711F5F28925B}" type="pres">
      <dgm:prSet presAssocID="{57E1448C-CFBD-457A-90B3-89F93DC43BE3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DA5EC-17C6-4791-8E75-F5D060B93BEE}" type="pres">
      <dgm:prSet presAssocID="{57E1448C-CFBD-457A-90B3-89F93DC43BE3}" presName="matrix" presStyleCnt="0"/>
      <dgm:spPr/>
    </dgm:pt>
    <dgm:pt modelId="{E6666AF4-015B-4ECF-8456-5D75A0625988}" type="pres">
      <dgm:prSet presAssocID="{57E1448C-CFBD-457A-90B3-89F93DC43BE3}" presName="tile1" presStyleLbl="node1" presStyleIdx="0" presStyleCnt="4"/>
      <dgm:spPr/>
      <dgm:t>
        <a:bodyPr/>
        <a:lstStyle/>
        <a:p>
          <a:endParaRPr lang="en-US"/>
        </a:p>
      </dgm:t>
    </dgm:pt>
    <dgm:pt modelId="{E5FB2849-293A-455C-B12B-A151E9B83569}" type="pres">
      <dgm:prSet presAssocID="{57E1448C-CFBD-457A-90B3-89F93DC43BE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0E1C7-2E61-43A2-8BB5-3D00676BB399}" type="pres">
      <dgm:prSet presAssocID="{57E1448C-CFBD-457A-90B3-89F93DC43BE3}" presName="tile2" presStyleLbl="node1" presStyleIdx="1" presStyleCnt="4"/>
      <dgm:spPr/>
      <dgm:t>
        <a:bodyPr/>
        <a:lstStyle/>
        <a:p>
          <a:endParaRPr lang="en-US"/>
        </a:p>
      </dgm:t>
    </dgm:pt>
    <dgm:pt modelId="{60576AEE-249E-4E80-81E8-28E040BA6A60}" type="pres">
      <dgm:prSet presAssocID="{57E1448C-CFBD-457A-90B3-89F93DC43BE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43866-DE70-4432-98D8-F10446D7EDCF}" type="pres">
      <dgm:prSet presAssocID="{57E1448C-CFBD-457A-90B3-89F93DC43BE3}" presName="tile3" presStyleLbl="node1" presStyleIdx="2" presStyleCnt="4"/>
      <dgm:spPr/>
      <dgm:t>
        <a:bodyPr/>
        <a:lstStyle/>
        <a:p>
          <a:endParaRPr lang="en-US"/>
        </a:p>
      </dgm:t>
    </dgm:pt>
    <dgm:pt modelId="{1530DDF5-2BF5-4017-BA12-7904FAD752B8}" type="pres">
      <dgm:prSet presAssocID="{57E1448C-CFBD-457A-90B3-89F93DC43BE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241AD-BC15-4EC3-9A79-C22BF3BEB5C0}" type="pres">
      <dgm:prSet presAssocID="{57E1448C-CFBD-457A-90B3-89F93DC43BE3}" presName="tile4" presStyleLbl="node1" presStyleIdx="3" presStyleCnt="4"/>
      <dgm:spPr/>
      <dgm:t>
        <a:bodyPr/>
        <a:lstStyle/>
        <a:p>
          <a:endParaRPr lang="en-US"/>
        </a:p>
      </dgm:t>
    </dgm:pt>
    <dgm:pt modelId="{0D591149-4A61-4F54-B42D-866D7DB571A2}" type="pres">
      <dgm:prSet presAssocID="{57E1448C-CFBD-457A-90B3-89F93DC43BE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C736F-9CBD-42F6-A8F7-102A5C96F0C2}" type="pres">
      <dgm:prSet presAssocID="{57E1448C-CFBD-457A-90B3-89F93DC43BE3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395DF0B1-E7FB-44CF-8262-38FA55AD08A6}" srcId="{4DC9A14F-72DA-4F8E-B89A-7581E109C8DD}" destId="{167098B7-F700-4D0E-AA46-6A62118EA0BB}" srcOrd="0" destOrd="0" parTransId="{23E92E72-4EFC-4AEA-9274-EB7DEDF6E487}" sibTransId="{92E64685-33BA-4CF7-9CE8-15C1073E519F}"/>
    <dgm:cxn modelId="{6226482F-F874-48DD-8A79-6655D5305D6A}" type="presOf" srcId="{4F72DC4C-701B-4E3D-A2D3-25FAC508FF47}" destId="{801241AD-BC15-4EC3-9A79-C22BF3BEB5C0}" srcOrd="0" destOrd="0" presId="urn:microsoft.com/office/officeart/2005/8/layout/matrix1"/>
    <dgm:cxn modelId="{228A7078-3155-4312-B443-613ABB3F1352}" type="presOf" srcId="{57E1448C-CFBD-457A-90B3-89F93DC43BE3}" destId="{209BBB34-BF49-4B9F-A339-711F5F28925B}" srcOrd="0" destOrd="0" presId="urn:microsoft.com/office/officeart/2005/8/layout/matrix1"/>
    <dgm:cxn modelId="{1F491DEA-E4E9-4F27-9B16-B0E0BAC2A546}" srcId="{4DC9A14F-72DA-4F8E-B89A-7581E109C8DD}" destId="{9D7CDAB6-C6F0-4728-A5E6-E57B7A9866D5}" srcOrd="1" destOrd="0" parTransId="{4BF16646-CFC0-4D68-A18D-D38FC1176C74}" sibTransId="{117CD92F-5502-41D5-90F2-91AB683C675D}"/>
    <dgm:cxn modelId="{D078FD6C-5955-439D-9DCA-270565DBADFE}" type="presOf" srcId="{167098B7-F700-4D0E-AA46-6A62118EA0BB}" destId="{E6666AF4-015B-4ECF-8456-5D75A0625988}" srcOrd="0" destOrd="0" presId="urn:microsoft.com/office/officeart/2005/8/layout/matrix1"/>
    <dgm:cxn modelId="{0221E660-9597-49C9-A170-6757D888AEC7}" srcId="{4DC9A14F-72DA-4F8E-B89A-7581E109C8DD}" destId="{219BBC61-1674-4D69-A3A6-1C6828019B9A}" srcOrd="2" destOrd="0" parTransId="{26130C04-A908-4541-86C3-9C8B315707CD}" sibTransId="{C6655577-6E59-4745-AD05-C5685EA2557B}"/>
    <dgm:cxn modelId="{6CA71A5C-D326-41F0-8B18-1C0EBD69A1AA}" type="presOf" srcId="{9D7CDAB6-C6F0-4728-A5E6-E57B7A9866D5}" destId="{60576AEE-249E-4E80-81E8-28E040BA6A60}" srcOrd="1" destOrd="0" presId="urn:microsoft.com/office/officeart/2005/8/layout/matrix1"/>
    <dgm:cxn modelId="{FB865F83-7FE5-42E7-B8B9-D591BCA38AB5}" type="presOf" srcId="{167098B7-F700-4D0E-AA46-6A62118EA0BB}" destId="{E5FB2849-293A-455C-B12B-A151E9B83569}" srcOrd="1" destOrd="0" presId="urn:microsoft.com/office/officeart/2005/8/layout/matrix1"/>
    <dgm:cxn modelId="{AE71C8CE-CBA6-4111-92F1-71240558A2A0}" type="presOf" srcId="{4DC9A14F-72DA-4F8E-B89A-7581E109C8DD}" destId="{772C736F-9CBD-42F6-A8F7-102A5C96F0C2}" srcOrd="0" destOrd="0" presId="urn:microsoft.com/office/officeart/2005/8/layout/matrix1"/>
    <dgm:cxn modelId="{2892EB95-F793-465B-B295-B31B27BAC903}" type="presOf" srcId="{219BBC61-1674-4D69-A3A6-1C6828019B9A}" destId="{1530DDF5-2BF5-4017-BA12-7904FAD752B8}" srcOrd="1" destOrd="0" presId="urn:microsoft.com/office/officeart/2005/8/layout/matrix1"/>
    <dgm:cxn modelId="{D733B337-B35B-4A60-8B41-3B80907DF8AB}" type="presOf" srcId="{219BBC61-1674-4D69-A3A6-1C6828019B9A}" destId="{73843866-DE70-4432-98D8-F10446D7EDCF}" srcOrd="0" destOrd="0" presId="urn:microsoft.com/office/officeart/2005/8/layout/matrix1"/>
    <dgm:cxn modelId="{0FC846E2-C190-43C2-B256-FBD358574C21}" type="presOf" srcId="{9D7CDAB6-C6F0-4728-A5E6-E57B7A9866D5}" destId="{1910E1C7-2E61-43A2-8BB5-3D00676BB399}" srcOrd="0" destOrd="0" presId="urn:microsoft.com/office/officeart/2005/8/layout/matrix1"/>
    <dgm:cxn modelId="{EE356B8B-4CFB-4828-8219-928744BA3A8B}" type="presOf" srcId="{4F72DC4C-701B-4E3D-A2D3-25FAC508FF47}" destId="{0D591149-4A61-4F54-B42D-866D7DB571A2}" srcOrd="1" destOrd="0" presId="urn:microsoft.com/office/officeart/2005/8/layout/matrix1"/>
    <dgm:cxn modelId="{9D96C8C1-94C2-4F56-8C37-D84775F159D8}" srcId="{57E1448C-CFBD-457A-90B3-89F93DC43BE3}" destId="{4DC9A14F-72DA-4F8E-B89A-7581E109C8DD}" srcOrd="0" destOrd="0" parTransId="{6C34AC5E-1851-4480-AFBD-AD2439D8BCE3}" sibTransId="{DD5D43DC-B1C5-492F-97B7-9AFAE8421020}"/>
    <dgm:cxn modelId="{299C0940-FCE6-42FE-9444-8D6BB0893506}" srcId="{4DC9A14F-72DA-4F8E-B89A-7581E109C8DD}" destId="{4F72DC4C-701B-4E3D-A2D3-25FAC508FF47}" srcOrd="3" destOrd="0" parTransId="{89B9843A-7EEA-4CBD-8DA7-119FA39A932E}" sibTransId="{B537509A-F97D-4614-82FA-5FE8AC086E48}"/>
    <dgm:cxn modelId="{059E4EB1-E0AD-4967-A3B3-AFBBE47569BB}" type="presParOf" srcId="{209BBB34-BF49-4B9F-A339-711F5F28925B}" destId="{0A7DA5EC-17C6-4791-8E75-F5D060B93BEE}" srcOrd="0" destOrd="0" presId="urn:microsoft.com/office/officeart/2005/8/layout/matrix1"/>
    <dgm:cxn modelId="{75B9F5C0-6A9B-4C14-9C60-EA8F97794959}" type="presParOf" srcId="{0A7DA5EC-17C6-4791-8E75-F5D060B93BEE}" destId="{E6666AF4-015B-4ECF-8456-5D75A0625988}" srcOrd="0" destOrd="0" presId="urn:microsoft.com/office/officeart/2005/8/layout/matrix1"/>
    <dgm:cxn modelId="{40EC4208-2B69-4743-B1FD-D2A72E1158EB}" type="presParOf" srcId="{0A7DA5EC-17C6-4791-8E75-F5D060B93BEE}" destId="{E5FB2849-293A-455C-B12B-A151E9B83569}" srcOrd="1" destOrd="0" presId="urn:microsoft.com/office/officeart/2005/8/layout/matrix1"/>
    <dgm:cxn modelId="{83EC69E2-219D-4497-B4CB-71851740A82B}" type="presParOf" srcId="{0A7DA5EC-17C6-4791-8E75-F5D060B93BEE}" destId="{1910E1C7-2E61-43A2-8BB5-3D00676BB399}" srcOrd="2" destOrd="0" presId="urn:microsoft.com/office/officeart/2005/8/layout/matrix1"/>
    <dgm:cxn modelId="{4A4660FF-AE43-41A1-B78A-BEDDFA1ECF2E}" type="presParOf" srcId="{0A7DA5EC-17C6-4791-8E75-F5D060B93BEE}" destId="{60576AEE-249E-4E80-81E8-28E040BA6A60}" srcOrd="3" destOrd="0" presId="urn:microsoft.com/office/officeart/2005/8/layout/matrix1"/>
    <dgm:cxn modelId="{EC813E2A-C0CD-4110-AC41-17EE9360827A}" type="presParOf" srcId="{0A7DA5EC-17C6-4791-8E75-F5D060B93BEE}" destId="{73843866-DE70-4432-98D8-F10446D7EDCF}" srcOrd="4" destOrd="0" presId="urn:microsoft.com/office/officeart/2005/8/layout/matrix1"/>
    <dgm:cxn modelId="{BE60C155-13E1-4AE0-87EC-8D2F10797EE9}" type="presParOf" srcId="{0A7DA5EC-17C6-4791-8E75-F5D060B93BEE}" destId="{1530DDF5-2BF5-4017-BA12-7904FAD752B8}" srcOrd="5" destOrd="0" presId="urn:microsoft.com/office/officeart/2005/8/layout/matrix1"/>
    <dgm:cxn modelId="{512A9E78-A291-4D48-A645-99BE770FD067}" type="presParOf" srcId="{0A7DA5EC-17C6-4791-8E75-F5D060B93BEE}" destId="{801241AD-BC15-4EC3-9A79-C22BF3BEB5C0}" srcOrd="6" destOrd="0" presId="urn:microsoft.com/office/officeart/2005/8/layout/matrix1"/>
    <dgm:cxn modelId="{351408EC-2E1E-4962-AF33-DB8476DCDDE2}" type="presParOf" srcId="{0A7DA5EC-17C6-4791-8E75-F5D060B93BEE}" destId="{0D591149-4A61-4F54-B42D-866D7DB571A2}" srcOrd="7" destOrd="0" presId="urn:microsoft.com/office/officeart/2005/8/layout/matrix1"/>
    <dgm:cxn modelId="{6AF35D4D-3176-47C8-B971-7B68CB37443B}" type="presParOf" srcId="{209BBB34-BF49-4B9F-A339-711F5F28925B}" destId="{772C736F-9CBD-42F6-A8F7-102A5C96F0C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83090C-BD30-4940-A1D0-7F400AD6961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0EC6BE-69ED-496A-ADF7-682595C66123}">
      <dgm:prSet phldrT="[Text]"/>
      <dgm:spPr>
        <a:solidFill>
          <a:srgbClr val="FFAD00"/>
        </a:solidFill>
      </dgm:spPr>
      <dgm:t>
        <a:bodyPr/>
        <a:lstStyle/>
        <a:p>
          <a:r>
            <a:rPr lang="en-US" dirty="0" smtClean="0"/>
            <a:t>1.Analysis</a:t>
          </a:r>
          <a:endParaRPr lang="en-US" dirty="0"/>
        </a:p>
      </dgm:t>
    </dgm:pt>
    <dgm:pt modelId="{CDD70E68-5C0A-4692-98FB-5F8BB47076C5}" type="parTrans" cxnId="{ECD3072D-0521-4BA2-8BFB-F97E73A754BA}">
      <dgm:prSet/>
      <dgm:spPr/>
      <dgm:t>
        <a:bodyPr/>
        <a:lstStyle/>
        <a:p>
          <a:endParaRPr lang="en-US"/>
        </a:p>
      </dgm:t>
    </dgm:pt>
    <dgm:pt modelId="{CEF3DD84-4057-4B1A-B758-082F69D58DA6}" type="sibTrans" cxnId="{ECD3072D-0521-4BA2-8BFB-F97E73A754BA}">
      <dgm:prSet/>
      <dgm:spPr/>
      <dgm:t>
        <a:bodyPr/>
        <a:lstStyle/>
        <a:p>
          <a:endParaRPr lang="en-US"/>
        </a:p>
      </dgm:t>
    </dgm:pt>
    <dgm:pt modelId="{6A021842-9877-4BDB-A919-DAFF0D4E9D55}">
      <dgm:prSet phldrT="[Text]"/>
      <dgm:spPr/>
      <dgm:t>
        <a:bodyPr/>
        <a:lstStyle/>
        <a:p>
          <a:r>
            <a:rPr lang="en-US" dirty="0" smtClean="0"/>
            <a:t>3.Design</a:t>
          </a:r>
          <a:endParaRPr lang="en-US" dirty="0"/>
        </a:p>
      </dgm:t>
    </dgm:pt>
    <dgm:pt modelId="{3AD95406-9CC0-48C4-92EC-E76C577D4282}" type="parTrans" cxnId="{72D19464-099A-4649-AFA4-80B28DF1C2B8}">
      <dgm:prSet/>
      <dgm:spPr/>
      <dgm:t>
        <a:bodyPr/>
        <a:lstStyle/>
        <a:p>
          <a:endParaRPr lang="en-US"/>
        </a:p>
      </dgm:t>
    </dgm:pt>
    <dgm:pt modelId="{E1649967-185A-4A75-8BD1-5212910ABB21}" type="sibTrans" cxnId="{72D19464-099A-4649-AFA4-80B28DF1C2B8}">
      <dgm:prSet/>
      <dgm:spPr/>
      <dgm:t>
        <a:bodyPr/>
        <a:lstStyle/>
        <a:p>
          <a:endParaRPr lang="en-US"/>
        </a:p>
      </dgm:t>
    </dgm:pt>
    <dgm:pt modelId="{DDDE7445-0C2F-4C41-B58D-46577782841C}">
      <dgm:prSet phldrT="[Text]"/>
      <dgm:spPr>
        <a:solidFill>
          <a:srgbClr val="54933E"/>
        </a:solidFill>
      </dgm:spPr>
      <dgm:t>
        <a:bodyPr/>
        <a:lstStyle/>
        <a:p>
          <a:r>
            <a:rPr lang="en-US" dirty="0" smtClean="0"/>
            <a:t>4.Implement</a:t>
          </a:r>
          <a:endParaRPr lang="en-US" dirty="0"/>
        </a:p>
      </dgm:t>
    </dgm:pt>
    <dgm:pt modelId="{4D4E8150-468B-4B73-9B8E-9178AB881BBE}" type="parTrans" cxnId="{9A7069F7-59CC-4D0E-A6E9-CA8701979F9C}">
      <dgm:prSet/>
      <dgm:spPr/>
      <dgm:t>
        <a:bodyPr/>
        <a:lstStyle/>
        <a:p>
          <a:endParaRPr lang="en-US"/>
        </a:p>
      </dgm:t>
    </dgm:pt>
    <dgm:pt modelId="{74D43B41-160D-4459-8E92-BAC775ED4323}" type="sibTrans" cxnId="{9A7069F7-59CC-4D0E-A6E9-CA8701979F9C}">
      <dgm:prSet/>
      <dgm:spPr/>
      <dgm:t>
        <a:bodyPr/>
        <a:lstStyle/>
        <a:p>
          <a:endParaRPr lang="en-US"/>
        </a:p>
      </dgm:t>
    </dgm:pt>
    <dgm:pt modelId="{49A6E3EB-C382-4E54-B839-78887AF5F0ED}">
      <dgm:prSet/>
      <dgm:spPr>
        <a:solidFill>
          <a:srgbClr val="C7D22D"/>
        </a:solidFill>
      </dgm:spPr>
      <dgm:t>
        <a:bodyPr/>
        <a:lstStyle/>
        <a:p>
          <a:r>
            <a:rPr lang="en-US" dirty="0" smtClean="0"/>
            <a:t>2.Requirement</a:t>
          </a:r>
          <a:endParaRPr lang="en-US" dirty="0"/>
        </a:p>
      </dgm:t>
    </dgm:pt>
    <dgm:pt modelId="{64625C6B-0143-4A08-9BE0-0C29F9BD3886}" type="parTrans" cxnId="{68DA2237-9B1E-4457-8D57-ABB148E179F9}">
      <dgm:prSet/>
      <dgm:spPr/>
      <dgm:t>
        <a:bodyPr/>
        <a:lstStyle/>
        <a:p>
          <a:endParaRPr lang="en-US"/>
        </a:p>
      </dgm:t>
    </dgm:pt>
    <dgm:pt modelId="{A535157F-2A39-4466-A762-98A75BB8B59E}" type="sibTrans" cxnId="{68DA2237-9B1E-4457-8D57-ABB148E179F9}">
      <dgm:prSet/>
      <dgm:spPr/>
      <dgm:t>
        <a:bodyPr/>
        <a:lstStyle/>
        <a:p>
          <a:endParaRPr lang="en-US"/>
        </a:p>
      </dgm:t>
    </dgm:pt>
    <dgm:pt modelId="{F5C1399A-243B-41B9-8893-D95942B6F828}">
      <dgm:prSet/>
      <dgm:spPr>
        <a:solidFill>
          <a:srgbClr val="7030A0"/>
        </a:solidFill>
      </dgm:spPr>
      <dgm:t>
        <a:bodyPr/>
        <a:lstStyle/>
        <a:p>
          <a:r>
            <a:rPr lang="en-US" dirty="0" smtClean="0"/>
            <a:t>5.Test</a:t>
          </a:r>
          <a:endParaRPr lang="en-US" dirty="0"/>
        </a:p>
      </dgm:t>
    </dgm:pt>
    <dgm:pt modelId="{C1126583-6F89-45A5-9260-0E53A4C6B8F4}" type="parTrans" cxnId="{D2F36C37-20C9-439E-AE02-5A9254A57778}">
      <dgm:prSet/>
      <dgm:spPr/>
      <dgm:t>
        <a:bodyPr/>
        <a:lstStyle/>
        <a:p>
          <a:endParaRPr lang="en-US"/>
        </a:p>
      </dgm:t>
    </dgm:pt>
    <dgm:pt modelId="{1A6B7E24-B50B-481C-B58E-EE6FB9DAE1A5}" type="sibTrans" cxnId="{D2F36C37-20C9-439E-AE02-5A9254A57778}">
      <dgm:prSet/>
      <dgm:spPr/>
      <dgm:t>
        <a:bodyPr/>
        <a:lstStyle/>
        <a:p>
          <a:endParaRPr lang="en-US"/>
        </a:p>
      </dgm:t>
    </dgm:pt>
    <dgm:pt modelId="{1813CE72-5BB9-43BD-BEFD-18D728841BB6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 smtClean="0"/>
            <a:t>6.Distribution</a:t>
          </a:r>
        </a:p>
      </dgm:t>
    </dgm:pt>
    <dgm:pt modelId="{EC3607E6-67E5-4FEB-93AF-09D518B98B9A}" type="parTrans" cxnId="{58F5EF1C-F9D5-4115-A10E-B9367E58593D}">
      <dgm:prSet/>
      <dgm:spPr/>
      <dgm:t>
        <a:bodyPr/>
        <a:lstStyle/>
        <a:p>
          <a:endParaRPr lang="en-US"/>
        </a:p>
      </dgm:t>
    </dgm:pt>
    <dgm:pt modelId="{2CB893D4-B0CE-44AA-9352-208B1137C780}" type="sibTrans" cxnId="{58F5EF1C-F9D5-4115-A10E-B9367E58593D}">
      <dgm:prSet/>
      <dgm:spPr/>
      <dgm:t>
        <a:bodyPr/>
        <a:lstStyle/>
        <a:p>
          <a:endParaRPr lang="en-US"/>
        </a:p>
      </dgm:t>
    </dgm:pt>
    <dgm:pt modelId="{3875F05A-67A0-4DF5-A244-F8CD726BAFD3}" type="pres">
      <dgm:prSet presAssocID="{ED83090C-BD30-4940-A1D0-7F400AD6961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86F2C60-E007-47D7-8322-32F6B880BE17}" type="pres">
      <dgm:prSet presAssocID="{760EC6BE-69ED-496A-ADF7-682595C66123}" presName="composite" presStyleCnt="0"/>
      <dgm:spPr/>
    </dgm:pt>
    <dgm:pt modelId="{AC728820-D72B-438C-BB72-FF280D605186}" type="pres">
      <dgm:prSet presAssocID="{760EC6BE-69ED-496A-ADF7-682595C66123}" presName="bentUpArrow1" presStyleLbl="alignImgPlace1" presStyleIdx="0" presStyleCnt="5" custScaleX="76851" custLinFactNeighborX="-547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FB0415E-8119-4A18-B095-4F6D6C092CC2}" type="pres">
      <dgm:prSet presAssocID="{760EC6BE-69ED-496A-ADF7-682595C66123}" presName="ParentText" presStyleLbl="node1" presStyleIdx="0" presStyleCnt="6" custScaleX="15778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EB4130-B3D7-4371-86FF-199745D44254}" type="pres">
      <dgm:prSet presAssocID="{760EC6BE-69ED-496A-ADF7-682595C66123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CB74AE8-D093-43CD-BABE-32AFD281FF1D}" type="pres">
      <dgm:prSet presAssocID="{CEF3DD84-4057-4B1A-B758-082F69D58DA6}" presName="sibTrans" presStyleCnt="0"/>
      <dgm:spPr/>
    </dgm:pt>
    <dgm:pt modelId="{996A9DC3-1B04-43E2-8D89-B50350F12E52}" type="pres">
      <dgm:prSet presAssocID="{49A6E3EB-C382-4E54-B839-78887AF5F0ED}" presName="composite" presStyleCnt="0"/>
      <dgm:spPr/>
    </dgm:pt>
    <dgm:pt modelId="{0595DE87-B36F-4C19-B7EB-FAB2B4222FC3}" type="pres">
      <dgm:prSet presAssocID="{49A6E3EB-C382-4E54-B839-78887AF5F0ED}" presName="bentUpArrow1" presStyleLbl="alignImgPlace1" presStyleIdx="1" presStyleCnt="5" custScaleX="68418" custLinFactNeighborX="984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7E992-9A29-43D6-ADEA-E7B68DBB6A5E}" type="pres">
      <dgm:prSet presAssocID="{49A6E3EB-C382-4E54-B839-78887AF5F0ED}" presName="ParentText" presStyleLbl="node1" presStyleIdx="1" presStyleCnt="6" custScaleX="14292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741632-B306-4F4A-8F97-4560A840BBAB}" type="pres">
      <dgm:prSet presAssocID="{49A6E3EB-C382-4E54-B839-78887AF5F0ED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5D84CA3D-3304-4E5B-82AF-6E2AA76E6552}" type="pres">
      <dgm:prSet presAssocID="{A535157F-2A39-4466-A762-98A75BB8B59E}" presName="sibTrans" presStyleCnt="0"/>
      <dgm:spPr/>
    </dgm:pt>
    <dgm:pt modelId="{EEB65E53-07E5-44CC-97DF-FE7D9028B399}" type="pres">
      <dgm:prSet presAssocID="{6A021842-9877-4BDB-A919-DAFF0D4E9D55}" presName="composite" presStyleCnt="0"/>
      <dgm:spPr/>
    </dgm:pt>
    <dgm:pt modelId="{94671BFB-E092-4D88-BA2C-75E3F3F49446}" type="pres">
      <dgm:prSet presAssocID="{6A021842-9877-4BDB-A919-DAFF0D4E9D55}" presName="bentUpArrow1" presStyleLbl="alignImgPlace1" presStyleIdx="2" presStyleCnt="5" custScaleX="79261" custLinFactNeighborX="-7659" custLinFactNeighborY="-260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A7A45F2-F22F-454A-8B91-8127649C5445}" type="pres">
      <dgm:prSet presAssocID="{6A021842-9877-4BDB-A919-DAFF0D4E9D55}" presName="ParentText" presStyleLbl="node1" presStyleIdx="2" presStyleCnt="6" custScaleX="1600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784111-0656-41F5-A054-2948A1DD7D5D}" type="pres">
      <dgm:prSet presAssocID="{6A021842-9877-4BDB-A919-DAFF0D4E9D55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1EAC6543-C693-4F3A-AFC5-B8E1FBB15BC9}" type="pres">
      <dgm:prSet presAssocID="{E1649967-185A-4A75-8BD1-5212910ABB21}" presName="sibTrans" presStyleCnt="0"/>
      <dgm:spPr/>
    </dgm:pt>
    <dgm:pt modelId="{A3C3BBDE-3AFE-46EB-9C25-8B3DF8B53DD3}" type="pres">
      <dgm:prSet presAssocID="{DDDE7445-0C2F-4C41-B58D-46577782841C}" presName="composite" presStyleCnt="0"/>
      <dgm:spPr/>
    </dgm:pt>
    <dgm:pt modelId="{CDD6C408-AB28-442C-B8E8-094F2AA48121}" type="pres">
      <dgm:prSet presAssocID="{DDDE7445-0C2F-4C41-B58D-46577782841C}" presName="bentUpArrow1" presStyleLbl="alignImgPlace1" presStyleIdx="3" presStyleCnt="5" custScaleX="79190" custLinFactNeighborX="-7659"/>
      <dgm:spPr>
        <a:solidFill>
          <a:srgbClr val="54933E"/>
        </a:solidFill>
      </dgm:spPr>
      <dgm:t>
        <a:bodyPr/>
        <a:lstStyle/>
        <a:p>
          <a:endParaRPr lang="en-US"/>
        </a:p>
      </dgm:t>
    </dgm:pt>
    <dgm:pt modelId="{2F02EE6F-DF45-450C-ADBD-032683F5661B}" type="pres">
      <dgm:prSet presAssocID="{DDDE7445-0C2F-4C41-B58D-46577782841C}" presName="ParentText" presStyleLbl="node1" presStyleIdx="3" presStyleCnt="6" custScaleX="15975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2FAD5-418B-43EC-9396-6419C9CFA7B2}" type="pres">
      <dgm:prSet presAssocID="{DDDE7445-0C2F-4C41-B58D-46577782841C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CAD34D62-A9BD-4E01-AD6C-38D3AF0AF7EE}" type="pres">
      <dgm:prSet presAssocID="{74D43B41-160D-4459-8E92-BAC775ED4323}" presName="sibTrans" presStyleCnt="0"/>
      <dgm:spPr/>
    </dgm:pt>
    <dgm:pt modelId="{2BBE0C08-21F0-422A-9B88-80B3E6279B0E}" type="pres">
      <dgm:prSet presAssocID="{F5C1399A-243B-41B9-8893-D95942B6F828}" presName="composite" presStyleCnt="0"/>
      <dgm:spPr/>
    </dgm:pt>
    <dgm:pt modelId="{AADCAB0C-9868-40BC-B9BE-17E4332D37B3}" type="pres">
      <dgm:prSet presAssocID="{F5C1399A-243B-41B9-8893-D95942B6F828}" presName="bentUpArrow1" presStyleLbl="alignImgPlace1" presStyleIdx="4" presStyleCnt="5" custScaleX="70556" custLinFactNeighborX="-4376"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A1BB4E3C-205E-4B0D-BF76-C21E8C648DB3}" type="pres">
      <dgm:prSet presAssocID="{F5C1399A-243B-41B9-8893-D95942B6F828}" presName="ParentText" presStyleLbl="node1" presStyleIdx="4" presStyleCnt="6" custScaleX="1629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926C4A-9945-492D-8525-73C8AE352617}" type="pres">
      <dgm:prSet presAssocID="{F5C1399A-243B-41B9-8893-D95942B6F828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70A2BB4B-76DE-4F0C-9EC5-4BBC08FC907C}" type="pres">
      <dgm:prSet presAssocID="{1A6B7E24-B50B-481C-B58E-EE6FB9DAE1A5}" presName="sibTrans" presStyleCnt="0"/>
      <dgm:spPr/>
    </dgm:pt>
    <dgm:pt modelId="{08803BCB-55A4-406B-91AA-6E53AF8DABDC}" type="pres">
      <dgm:prSet presAssocID="{1813CE72-5BB9-43BD-BEFD-18D728841BB6}" presName="composite" presStyleCnt="0"/>
      <dgm:spPr/>
    </dgm:pt>
    <dgm:pt modelId="{32777578-C261-479A-8A72-C17E54CE22AC}" type="pres">
      <dgm:prSet presAssocID="{1813CE72-5BB9-43BD-BEFD-18D728841BB6}" presName="ParentText" presStyleLbl="node1" presStyleIdx="5" presStyleCnt="6" custScaleX="14047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0F35CC-1604-44F1-9892-74BA3EFD938C}" type="presOf" srcId="{1813CE72-5BB9-43BD-BEFD-18D728841BB6}" destId="{32777578-C261-479A-8A72-C17E54CE22AC}" srcOrd="0" destOrd="0" presId="urn:microsoft.com/office/officeart/2005/8/layout/StepDownProcess"/>
    <dgm:cxn modelId="{DF904619-80CC-4E67-B1B0-B47D973DBA12}" type="presOf" srcId="{49A6E3EB-C382-4E54-B839-78887AF5F0ED}" destId="{00D7E992-9A29-43D6-ADEA-E7B68DBB6A5E}" srcOrd="0" destOrd="0" presId="urn:microsoft.com/office/officeart/2005/8/layout/StepDownProcess"/>
    <dgm:cxn modelId="{CCB4FB8A-ECEB-4E70-AAA2-37BF97C45F9F}" type="presOf" srcId="{F5C1399A-243B-41B9-8893-D95942B6F828}" destId="{A1BB4E3C-205E-4B0D-BF76-C21E8C648DB3}" srcOrd="0" destOrd="0" presId="urn:microsoft.com/office/officeart/2005/8/layout/StepDownProcess"/>
    <dgm:cxn modelId="{ECD3072D-0521-4BA2-8BFB-F97E73A754BA}" srcId="{ED83090C-BD30-4940-A1D0-7F400AD6961F}" destId="{760EC6BE-69ED-496A-ADF7-682595C66123}" srcOrd="0" destOrd="0" parTransId="{CDD70E68-5C0A-4692-98FB-5F8BB47076C5}" sibTransId="{CEF3DD84-4057-4B1A-B758-082F69D58DA6}"/>
    <dgm:cxn modelId="{D8623C65-F0B9-419A-9E4C-D0117293219A}" type="presOf" srcId="{DDDE7445-0C2F-4C41-B58D-46577782841C}" destId="{2F02EE6F-DF45-450C-ADBD-032683F5661B}" srcOrd="0" destOrd="0" presId="urn:microsoft.com/office/officeart/2005/8/layout/StepDownProcess"/>
    <dgm:cxn modelId="{9A7069F7-59CC-4D0E-A6E9-CA8701979F9C}" srcId="{ED83090C-BD30-4940-A1D0-7F400AD6961F}" destId="{DDDE7445-0C2F-4C41-B58D-46577782841C}" srcOrd="3" destOrd="0" parTransId="{4D4E8150-468B-4B73-9B8E-9178AB881BBE}" sibTransId="{74D43B41-160D-4459-8E92-BAC775ED4323}"/>
    <dgm:cxn modelId="{68DA2237-9B1E-4457-8D57-ABB148E179F9}" srcId="{ED83090C-BD30-4940-A1D0-7F400AD6961F}" destId="{49A6E3EB-C382-4E54-B839-78887AF5F0ED}" srcOrd="1" destOrd="0" parTransId="{64625C6B-0143-4A08-9BE0-0C29F9BD3886}" sibTransId="{A535157F-2A39-4466-A762-98A75BB8B59E}"/>
    <dgm:cxn modelId="{72D19464-099A-4649-AFA4-80B28DF1C2B8}" srcId="{ED83090C-BD30-4940-A1D0-7F400AD6961F}" destId="{6A021842-9877-4BDB-A919-DAFF0D4E9D55}" srcOrd="2" destOrd="0" parTransId="{3AD95406-9CC0-48C4-92EC-E76C577D4282}" sibTransId="{E1649967-185A-4A75-8BD1-5212910ABB21}"/>
    <dgm:cxn modelId="{B32B6C2D-14AD-4EE7-B561-4D92C1D1FB88}" type="presOf" srcId="{ED83090C-BD30-4940-A1D0-7F400AD6961F}" destId="{3875F05A-67A0-4DF5-A244-F8CD726BAFD3}" srcOrd="0" destOrd="0" presId="urn:microsoft.com/office/officeart/2005/8/layout/StepDownProcess"/>
    <dgm:cxn modelId="{F302E6EB-D9C6-4246-9F11-BFEBF7CD9AA2}" type="presOf" srcId="{6A021842-9877-4BDB-A919-DAFF0D4E9D55}" destId="{3A7A45F2-F22F-454A-8B91-8127649C5445}" srcOrd="0" destOrd="0" presId="urn:microsoft.com/office/officeart/2005/8/layout/StepDownProcess"/>
    <dgm:cxn modelId="{D2F36C37-20C9-439E-AE02-5A9254A57778}" srcId="{ED83090C-BD30-4940-A1D0-7F400AD6961F}" destId="{F5C1399A-243B-41B9-8893-D95942B6F828}" srcOrd="4" destOrd="0" parTransId="{C1126583-6F89-45A5-9260-0E53A4C6B8F4}" sibTransId="{1A6B7E24-B50B-481C-B58E-EE6FB9DAE1A5}"/>
    <dgm:cxn modelId="{CB5F77BC-79B8-46D7-A5AE-ECA353EF915E}" type="presOf" srcId="{760EC6BE-69ED-496A-ADF7-682595C66123}" destId="{AFB0415E-8119-4A18-B095-4F6D6C092CC2}" srcOrd="0" destOrd="0" presId="urn:microsoft.com/office/officeart/2005/8/layout/StepDownProcess"/>
    <dgm:cxn modelId="{58F5EF1C-F9D5-4115-A10E-B9367E58593D}" srcId="{ED83090C-BD30-4940-A1D0-7F400AD6961F}" destId="{1813CE72-5BB9-43BD-BEFD-18D728841BB6}" srcOrd="5" destOrd="0" parTransId="{EC3607E6-67E5-4FEB-93AF-09D518B98B9A}" sibTransId="{2CB893D4-B0CE-44AA-9352-208B1137C780}"/>
    <dgm:cxn modelId="{3D954071-DCF9-4009-9EBF-57DE95582134}" type="presParOf" srcId="{3875F05A-67A0-4DF5-A244-F8CD726BAFD3}" destId="{886F2C60-E007-47D7-8322-32F6B880BE17}" srcOrd="0" destOrd="0" presId="urn:microsoft.com/office/officeart/2005/8/layout/StepDownProcess"/>
    <dgm:cxn modelId="{69A3DA6F-1501-423D-B007-704FC3DA29B8}" type="presParOf" srcId="{886F2C60-E007-47D7-8322-32F6B880BE17}" destId="{AC728820-D72B-438C-BB72-FF280D605186}" srcOrd="0" destOrd="0" presId="urn:microsoft.com/office/officeart/2005/8/layout/StepDownProcess"/>
    <dgm:cxn modelId="{12C3F4BF-99A9-4C32-932F-A5DB1BF40F5E}" type="presParOf" srcId="{886F2C60-E007-47D7-8322-32F6B880BE17}" destId="{AFB0415E-8119-4A18-B095-4F6D6C092CC2}" srcOrd="1" destOrd="0" presId="urn:microsoft.com/office/officeart/2005/8/layout/StepDownProcess"/>
    <dgm:cxn modelId="{30D954EA-5A03-4A82-BD4F-14B5419779DE}" type="presParOf" srcId="{886F2C60-E007-47D7-8322-32F6B880BE17}" destId="{5CEB4130-B3D7-4371-86FF-199745D44254}" srcOrd="2" destOrd="0" presId="urn:microsoft.com/office/officeart/2005/8/layout/StepDownProcess"/>
    <dgm:cxn modelId="{9461B245-E390-4E35-A4DA-25ED163933FC}" type="presParOf" srcId="{3875F05A-67A0-4DF5-A244-F8CD726BAFD3}" destId="{FCB74AE8-D093-43CD-BABE-32AFD281FF1D}" srcOrd="1" destOrd="0" presId="urn:microsoft.com/office/officeart/2005/8/layout/StepDownProcess"/>
    <dgm:cxn modelId="{8D82A1EF-48D3-448F-847C-1EA4AD8CBECA}" type="presParOf" srcId="{3875F05A-67A0-4DF5-A244-F8CD726BAFD3}" destId="{996A9DC3-1B04-43E2-8D89-B50350F12E52}" srcOrd="2" destOrd="0" presId="urn:microsoft.com/office/officeart/2005/8/layout/StepDownProcess"/>
    <dgm:cxn modelId="{B51CEFC8-BE74-4002-A0FF-D15024E9763C}" type="presParOf" srcId="{996A9DC3-1B04-43E2-8D89-B50350F12E52}" destId="{0595DE87-B36F-4C19-B7EB-FAB2B4222FC3}" srcOrd="0" destOrd="0" presId="urn:microsoft.com/office/officeart/2005/8/layout/StepDownProcess"/>
    <dgm:cxn modelId="{4764BB80-7EC3-4A42-868F-8468C1E3C188}" type="presParOf" srcId="{996A9DC3-1B04-43E2-8D89-B50350F12E52}" destId="{00D7E992-9A29-43D6-ADEA-E7B68DBB6A5E}" srcOrd="1" destOrd="0" presId="urn:microsoft.com/office/officeart/2005/8/layout/StepDownProcess"/>
    <dgm:cxn modelId="{AADAC99D-8D51-450C-97D9-E09EFF4B164B}" type="presParOf" srcId="{996A9DC3-1B04-43E2-8D89-B50350F12E52}" destId="{4C741632-B306-4F4A-8F97-4560A840BBAB}" srcOrd="2" destOrd="0" presId="urn:microsoft.com/office/officeart/2005/8/layout/StepDownProcess"/>
    <dgm:cxn modelId="{FE5E26EA-40E8-4D7B-BEAE-87B0F9212EFF}" type="presParOf" srcId="{3875F05A-67A0-4DF5-A244-F8CD726BAFD3}" destId="{5D84CA3D-3304-4E5B-82AF-6E2AA76E6552}" srcOrd="3" destOrd="0" presId="urn:microsoft.com/office/officeart/2005/8/layout/StepDownProcess"/>
    <dgm:cxn modelId="{D2D6E6DB-C4EB-408F-B25F-BF32A886102B}" type="presParOf" srcId="{3875F05A-67A0-4DF5-A244-F8CD726BAFD3}" destId="{EEB65E53-07E5-44CC-97DF-FE7D9028B399}" srcOrd="4" destOrd="0" presId="urn:microsoft.com/office/officeart/2005/8/layout/StepDownProcess"/>
    <dgm:cxn modelId="{11A04A6C-A33A-4A3D-A839-E2D32F918F78}" type="presParOf" srcId="{EEB65E53-07E5-44CC-97DF-FE7D9028B399}" destId="{94671BFB-E092-4D88-BA2C-75E3F3F49446}" srcOrd="0" destOrd="0" presId="urn:microsoft.com/office/officeart/2005/8/layout/StepDownProcess"/>
    <dgm:cxn modelId="{C30A27D3-10CB-47A3-81A6-BAE3868C9A28}" type="presParOf" srcId="{EEB65E53-07E5-44CC-97DF-FE7D9028B399}" destId="{3A7A45F2-F22F-454A-8B91-8127649C5445}" srcOrd="1" destOrd="0" presId="urn:microsoft.com/office/officeart/2005/8/layout/StepDownProcess"/>
    <dgm:cxn modelId="{E5818C7A-5ADC-44A3-9382-9935406AE5C4}" type="presParOf" srcId="{EEB65E53-07E5-44CC-97DF-FE7D9028B399}" destId="{59784111-0656-41F5-A054-2948A1DD7D5D}" srcOrd="2" destOrd="0" presId="urn:microsoft.com/office/officeart/2005/8/layout/StepDownProcess"/>
    <dgm:cxn modelId="{8C3E17E6-C6D1-45B5-BF4D-DC17A82B2BCA}" type="presParOf" srcId="{3875F05A-67A0-4DF5-A244-F8CD726BAFD3}" destId="{1EAC6543-C693-4F3A-AFC5-B8E1FBB15BC9}" srcOrd="5" destOrd="0" presId="urn:microsoft.com/office/officeart/2005/8/layout/StepDownProcess"/>
    <dgm:cxn modelId="{91D94F3E-CEE2-4E86-8C3D-5DB1B8BBA1B6}" type="presParOf" srcId="{3875F05A-67A0-4DF5-A244-F8CD726BAFD3}" destId="{A3C3BBDE-3AFE-46EB-9C25-8B3DF8B53DD3}" srcOrd="6" destOrd="0" presId="urn:microsoft.com/office/officeart/2005/8/layout/StepDownProcess"/>
    <dgm:cxn modelId="{E573AEB0-8C58-4088-B213-F39840CBF605}" type="presParOf" srcId="{A3C3BBDE-3AFE-46EB-9C25-8B3DF8B53DD3}" destId="{CDD6C408-AB28-442C-B8E8-094F2AA48121}" srcOrd="0" destOrd="0" presId="urn:microsoft.com/office/officeart/2005/8/layout/StepDownProcess"/>
    <dgm:cxn modelId="{CC88D45C-7A56-4AB2-B5EF-638434B64C1C}" type="presParOf" srcId="{A3C3BBDE-3AFE-46EB-9C25-8B3DF8B53DD3}" destId="{2F02EE6F-DF45-450C-ADBD-032683F5661B}" srcOrd="1" destOrd="0" presId="urn:microsoft.com/office/officeart/2005/8/layout/StepDownProcess"/>
    <dgm:cxn modelId="{88D14451-5E49-4DCC-9EA8-E9C9A01D1DF2}" type="presParOf" srcId="{A3C3BBDE-3AFE-46EB-9C25-8B3DF8B53DD3}" destId="{3972FAD5-418B-43EC-9396-6419C9CFA7B2}" srcOrd="2" destOrd="0" presId="urn:microsoft.com/office/officeart/2005/8/layout/StepDownProcess"/>
    <dgm:cxn modelId="{164FC352-C5E5-4AFC-A53C-541B4C061368}" type="presParOf" srcId="{3875F05A-67A0-4DF5-A244-F8CD726BAFD3}" destId="{CAD34D62-A9BD-4E01-AD6C-38D3AF0AF7EE}" srcOrd="7" destOrd="0" presId="urn:microsoft.com/office/officeart/2005/8/layout/StepDownProcess"/>
    <dgm:cxn modelId="{40F8C2AB-E8B8-4201-8C95-3D4BC6E7C2AA}" type="presParOf" srcId="{3875F05A-67A0-4DF5-A244-F8CD726BAFD3}" destId="{2BBE0C08-21F0-422A-9B88-80B3E6279B0E}" srcOrd="8" destOrd="0" presId="urn:microsoft.com/office/officeart/2005/8/layout/StepDownProcess"/>
    <dgm:cxn modelId="{4BE49B0D-44A8-4018-8008-1D41158A64CA}" type="presParOf" srcId="{2BBE0C08-21F0-422A-9B88-80B3E6279B0E}" destId="{AADCAB0C-9868-40BC-B9BE-17E4332D37B3}" srcOrd="0" destOrd="0" presId="urn:microsoft.com/office/officeart/2005/8/layout/StepDownProcess"/>
    <dgm:cxn modelId="{744C7117-8052-4381-9503-31CC23D6C386}" type="presParOf" srcId="{2BBE0C08-21F0-422A-9B88-80B3E6279B0E}" destId="{A1BB4E3C-205E-4B0D-BF76-C21E8C648DB3}" srcOrd="1" destOrd="0" presId="urn:microsoft.com/office/officeart/2005/8/layout/StepDownProcess"/>
    <dgm:cxn modelId="{149260C0-783A-44E6-9292-257035757B60}" type="presParOf" srcId="{2BBE0C08-21F0-422A-9B88-80B3E6279B0E}" destId="{A2926C4A-9945-492D-8525-73C8AE352617}" srcOrd="2" destOrd="0" presId="urn:microsoft.com/office/officeart/2005/8/layout/StepDownProcess"/>
    <dgm:cxn modelId="{A8CF97C3-E0AD-4D47-898C-7FA18319F2E9}" type="presParOf" srcId="{3875F05A-67A0-4DF5-A244-F8CD726BAFD3}" destId="{70A2BB4B-76DE-4F0C-9EC5-4BBC08FC907C}" srcOrd="9" destOrd="0" presId="urn:microsoft.com/office/officeart/2005/8/layout/StepDownProcess"/>
    <dgm:cxn modelId="{0B5A68E0-DABC-4DF6-B33D-AEDDAAB11D9F}" type="presParOf" srcId="{3875F05A-67A0-4DF5-A244-F8CD726BAFD3}" destId="{08803BCB-55A4-406B-91AA-6E53AF8DABDC}" srcOrd="10" destOrd="0" presId="urn:microsoft.com/office/officeart/2005/8/layout/StepDownProcess"/>
    <dgm:cxn modelId="{CB587D0F-C4C6-4ACE-AAA8-671BF5B5C259}" type="presParOf" srcId="{08803BCB-55A4-406B-91AA-6E53AF8DABDC}" destId="{32777578-C261-479A-8A72-C17E54CE22A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272D76-D5E2-4140-841A-555DC3DE187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A2E670-0A23-4157-9B0A-6649669E2C78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FFAD00"/>
        </a:solidFill>
      </dgm:spPr>
      <dgm:t>
        <a:bodyPr/>
        <a:lstStyle/>
        <a:p>
          <a:pPr algn="ctr"/>
          <a:r>
            <a:rPr lang="en-US" sz="2400" b="1" dirty="0" smtClean="0">
              <a:solidFill>
                <a:schemeClr val="tx1"/>
              </a:solidFill>
            </a:rPr>
            <a:t>Content</a:t>
          </a:r>
          <a:endParaRPr lang="en-US" sz="2400" b="1" dirty="0">
            <a:solidFill>
              <a:schemeClr val="tx1"/>
            </a:solidFill>
          </a:endParaRPr>
        </a:p>
      </dgm:t>
    </dgm:pt>
    <dgm:pt modelId="{EE2DB88C-C608-457D-AF19-F289AA164596}" type="parTrans" cxnId="{799278E0-03AA-4DC9-AFEC-EF0E6DECFC46}">
      <dgm:prSet/>
      <dgm:spPr/>
      <dgm:t>
        <a:bodyPr/>
        <a:lstStyle/>
        <a:p>
          <a:endParaRPr lang="en-US"/>
        </a:p>
      </dgm:t>
    </dgm:pt>
    <dgm:pt modelId="{C960B45A-E712-4A3A-AC28-862F14B2CE38}" type="sibTrans" cxnId="{799278E0-03AA-4DC9-AFEC-EF0E6DECFC46}">
      <dgm:prSet/>
      <dgm:spPr/>
      <dgm:t>
        <a:bodyPr/>
        <a:lstStyle/>
        <a:p>
          <a:endParaRPr lang="en-US"/>
        </a:p>
      </dgm:t>
    </dgm:pt>
    <dgm:pt modelId="{D638383E-43F1-4F56-A94C-018ADB7C941A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FFAD00"/>
        </a:solidFill>
      </dgm:spPr>
      <dgm:t>
        <a:bodyPr/>
        <a:lstStyle/>
        <a:p>
          <a:pPr algn="ctr"/>
          <a:r>
            <a:rPr lang="en-US" sz="2000" b="1" i="1" dirty="0" smtClean="0">
              <a:solidFill>
                <a:schemeClr val="tx1"/>
              </a:solidFill>
            </a:rPr>
            <a:t>Where?</a:t>
          </a:r>
          <a:endParaRPr lang="en-US" sz="2000" dirty="0">
            <a:solidFill>
              <a:schemeClr val="tx1"/>
            </a:solidFill>
          </a:endParaRPr>
        </a:p>
      </dgm:t>
    </dgm:pt>
    <dgm:pt modelId="{076C9468-9022-4446-8E5D-B4CEEFF134F9}" type="parTrans" cxnId="{98D4B8D7-9E15-496B-A286-85848B0A2228}">
      <dgm:prSet/>
      <dgm:spPr/>
      <dgm:t>
        <a:bodyPr/>
        <a:lstStyle/>
        <a:p>
          <a:endParaRPr lang="en-US"/>
        </a:p>
      </dgm:t>
    </dgm:pt>
    <dgm:pt modelId="{E3986251-22FC-4CA3-809B-CA97CC37C792}" type="sibTrans" cxnId="{98D4B8D7-9E15-496B-A286-85848B0A2228}">
      <dgm:prSet/>
      <dgm:spPr/>
      <dgm:t>
        <a:bodyPr/>
        <a:lstStyle/>
        <a:p>
          <a:endParaRPr lang="en-US"/>
        </a:p>
      </dgm:t>
    </dgm:pt>
    <dgm:pt modelId="{5E50647C-FB2A-4111-9A88-02E9A284B962}">
      <dgm:prSet phldrT="[Text]"/>
      <dgm:spPr>
        <a:solidFill>
          <a:srgbClr val="00B0F0"/>
        </a:solidFill>
      </dgm:spPr>
      <dgm:t>
        <a:bodyPr/>
        <a:lstStyle/>
        <a:p>
          <a:pPr algn="l"/>
          <a:r>
            <a:rPr lang="en-US" dirty="0" smtClean="0">
              <a:solidFill>
                <a:schemeClr val="bg1"/>
              </a:solidFill>
            </a:rPr>
            <a:t>2. User manual</a:t>
          </a:r>
          <a:endParaRPr lang="en-US" dirty="0">
            <a:solidFill>
              <a:schemeClr val="bg1"/>
            </a:solidFill>
          </a:endParaRPr>
        </a:p>
      </dgm:t>
    </dgm:pt>
    <dgm:pt modelId="{4660BC6D-F265-4826-882F-B86EF1C87E39}" type="parTrans" cxnId="{76443588-FA2B-4E6A-AC56-24B6BDB94632}">
      <dgm:prSet/>
      <dgm:spPr/>
      <dgm:t>
        <a:bodyPr/>
        <a:lstStyle/>
        <a:p>
          <a:endParaRPr lang="en-US"/>
        </a:p>
      </dgm:t>
    </dgm:pt>
    <dgm:pt modelId="{BDC6BEF5-3D86-440E-83DB-F88D93C62227}" type="sibTrans" cxnId="{76443588-FA2B-4E6A-AC56-24B6BDB94632}">
      <dgm:prSet/>
      <dgm:spPr/>
      <dgm:t>
        <a:bodyPr/>
        <a:lstStyle/>
        <a:p>
          <a:endParaRPr lang="en-US"/>
        </a:p>
      </dgm:t>
    </dgm:pt>
    <dgm:pt modelId="{B5C59FB0-15CC-4715-A225-22D1686D79A9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b="0" i="0" smtClean="0">
              <a:solidFill>
                <a:schemeClr val="bg1"/>
              </a:solidFill>
            </a:rPr>
            <a:t> AUTOSAR_MCAL_LIN_IM.pdf, AUTOSAR_MCAL_LIN_UM.pdf</a:t>
          </a:r>
          <a:endParaRPr lang="en-US" b="0" i="0" dirty="0">
            <a:solidFill>
              <a:schemeClr val="bg1"/>
            </a:solidFill>
          </a:endParaRPr>
        </a:p>
      </dgm:t>
    </dgm:pt>
    <dgm:pt modelId="{81F30E41-1AF8-4C19-B90B-9B82F53FF72F}" type="parTrans" cxnId="{07CB45C8-FC0F-43DD-AD13-2ADD6FDD56E8}">
      <dgm:prSet/>
      <dgm:spPr/>
      <dgm:t>
        <a:bodyPr/>
        <a:lstStyle/>
        <a:p>
          <a:endParaRPr lang="en-US"/>
        </a:p>
      </dgm:t>
    </dgm:pt>
    <dgm:pt modelId="{E3A6519A-727B-4C0B-9C9B-13330B315586}" type="sibTrans" cxnId="{07CB45C8-FC0F-43DD-AD13-2ADD6FDD56E8}">
      <dgm:prSet/>
      <dgm:spPr/>
      <dgm:t>
        <a:bodyPr/>
        <a:lstStyle/>
        <a:p>
          <a:endParaRPr lang="en-US"/>
        </a:p>
      </dgm:t>
    </dgm:pt>
    <dgm:pt modelId="{3D150E26-BDDC-4FE3-916E-91B350FC2EE3}">
      <dgm:prSet phldrT="[Text]"/>
      <dgm:spPr>
        <a:solidFill>
          <a:srgbClr val="00B050"/>
        </a:solidFill>
      </dgm:spPr>
      <dgm:t>
        <a:bodyPr/>
        <a:lstStyle/>
        <a:p>
          <a:pPr algn="l"/>
          <a:r>
            <a:rPr lang="en-US" dirty="0" smtClean="0">
              <a:solidFill>
                <a:schemeClr val="bg1"/>
              </a:solidFill>
            </a:rPr>
            <a:t>3. Algorithm diagram of Driver</a:t>
          </a:r>
          <a:endParaRPr lang="en-US" dirty="0">
            <a:solidFill>
              <a:schemeClr val="bg1"/>
            </a:solidFill>
          </a:endParaRPr>
        </a:p>
      </dgm:t>
    </dgm:pt>
    <dgm:pt modelId="{ACF7069B-45AA-419B-9AA9-3740FEF4DAA2}" type="parTrans" cxnId="{2B4B60D4-51B2-41A3-B249-94F45CC8E617}">
      <dgm:prSet/>
      <dgm:spPr/>
      <dgm:t>
        <a:bodyPr/>
        <a:lstStyle/>
        <a:p>
          <a:endParaRPr lang="en-US"/>
        </a:p>
      </dgm:t>
    </dgm:pt>
    <dgm:pt modelId="{06DF07D7-466E-4F24-923A-7E652559082D}" type="sibTrans" cxnId="{2B4B60D4-51B2-41A3-B249-94F45CC8E617}">
      <dgm:prSet/>
      <dgm:spPr/>
      <dgm:t>
        <a:bodyPr/>
        <a:lstStyle/>
        <a:p>
          <a:endParaRPr lang="en-US"/>
        </a:p>
      </dgm:t>
    </dgm:pt>
    <dgm:pt modelId="{C9A58CB5-A013-431A-B1E0-0AE53E383EAB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b="0" i="0" dirty="0" smtClean="0">
              <a:solidFill>
                <a:schemeClr val="bg1"/>
              </a:solidFill>
            </a:rPr>
            <a:t> UML design (AUTOSAR_MCAL_LIN_SDD.EAP)</a:t>
          </a:r>
          <a:endParaRPr lang="en-US" b="0" i="0" dirty="0">
            <a:solidFill>
              <a:schemeClr val="bg1"/>
            </a:solidFill>
          </a:endParaRPr>
        </a:p>
      </dgm:t>
    </dgm:pt>
    <dgm:pt modelId="{C7C7AF25-FDF4-4ED0-9061-42DE584630B2}" type="parTrans" cxnId="{744B693F-E982-429D-8D94-455974FF3A6E}">
      <dgm:prSet/>
      <dgm:spPr/>
      <dgm:t>
        <a:bodyPr/>
        <a:lstStyle/>
        <a:p>
          <a:endParaRPr lang="en-US"/>
        </a:p>
      </dgm:t>
    </dgm:pt>
    <dgm:pt modelId="{FBBBFB91-0588-4705-B482-9A2A482B32C7}" type="sibTrans" cxnId="{744B693F-E982-429D-8D94-455974FF3A6E}">
      <dgm:prSet/>
      <dgm:spPr/>
      <dgm:t>
        <a:bodyPr/>
        <a:lstStyle/>
        <a:p>
          <a:endParaRPr lang="en-US"/>
        </a:p>
      </dgm:t>
    </dgm:pt>
    <dgm:pt modelId="{C2C9DAEF-8125-435F-8B07-07A014ED720D}">
      <dgm:prSet phldrT="[Text]"/>
      <dgm:spPr>
        <a:solidFill>
          <a:srgbClr val="00B0F0"/>
        </a:solidFill>
      </dgm:spPr>
      <dgm:t>
        <a:bodyPr/>
        <a:lstStyle/>
        <a:p>
          <a:pPr algn="l"/>
          <a:r>
            <a:rPr lang="en-US" dirty="0" smtClean="0">
              <a:solidFill>
                <a:schemeClr val="bg1"/>
              </a:solidFill>
            </a:rPr>
            <a:t>4. Features, hardware</a:t>
          </a:r>
          <a:endParaRPr lang="en-US" dirty="0">
            <a:solidFill>
              <a:schemeClr val="bg1"/>
            </a:solidFill>
          </a:endParaRPr>
        </a:p>
      </dgm:t>
    </dgm:pt>
    <dgm:pt modelId="{03B93463-1905-4C04-8C8C-D296FA57C63C}" type="parTrans" cxnId="{4F60E211-7C09-4C8C-83FA-7E13F12DFA54}">
      <dgm:prSet/>
      <dgm:spPr/>
      <dgm:t>
        <a:bodyPr/>
        <a:lstStyle/>
        <a:p>
          <a:endParaRPr lang="en-US"/>
        </a:p>
      </dgm:t>
    </dgm:pt>
    <dgm:pt modelId="{7EA26484-C602-4E02-8643-C16BFAA148E5}" type="sibTrans" cxnId="{4F60E211-7C09-4C8C-83FA-7E13F12DFA54}">
      <dgm:prSet/>
      <dgm:spPr/>
      <dgm:t>
        <a:bodyPr/>
        <a:lstStyle/>
        <a:p>
          <a:endParaRPr lang="en-US"/>
        </a:p>
      </dgm:t>
    </dgm:pt>
    <dgm:pt modelId="{834E24C1-78E1-41AD-A460-595732AC369E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b="0" i="0" dirty="0" smtClean="0">
              <a:solidFill>
                <a:schemeClr val="bg1"/>
              </a:solidFill>
            </a:rPr>
            <a:t> Reference Manual</a:t>
          </a:r>
          <a:endParaRPr lang="en-US" b="0" i="0" dirty="0">
            <a:solidFill>
              <a:schemeClr val="bg1"/>
            </a:solidFill>
          </a:endParaRPr>
        </a:p>
      </dgm:t>
    </dgm:pt>
    <dgm:pt modelId="{F83C8D35-F615-4F76-BCDA-06653BAE6F41}" type="parTrans" cxnId="{39A3D68F-3B58-4875-8CE9-9092B9E068E0}">
      <dgm:prSet/>
      <dgm:spPr/>
      <dgm:t>
        <a:bodyPr/>
        <a:lstStyle/>
        <a:p>
          <a:endParaRPr lang="en-US"/>
        </a:p>
      </dgm:t>
    </dgm:pt>
    <dgm:pt modelId="{8D95301C-A746-476A-8C79-5206FE05984E}" type="sibTrans" cxnId="{39A3D68F-3B58-4875-8CE9-9092B9E068E0}">
      <dgm:prSet/>
      <dgm:spPr/>
      <dgm:t>
        <a:bodyPr/>
        <a:lstStyle/>
        <a:p>
          <a:endParaRPr lang="en-US"/>
        </a:p>
      </dgm:t>
    </dgm:pt>
    <dgm:pt modelId="{42CB4C00-8148-484A-A5B0-62BA82521155}">
      <dgm:prSet phldrT="[Text]"/>
      <dgm:spPr>
        <a:solidFill>
          <a:srgbClr val="00B050"/>
        </a:solidFill>
      </dgm:spPr>
      <dgm:t>
        <a:bodyPr/>
        <a:lstStyle/>
        <a:p>
          <a:pPr algn="l"/>
          <a:r>
            <a:rPr lang="en-US" dirty="0" smtClean="0">
              <a:solidFill>
                <a:schemeClr val="bg1"/>
              </a:solidFill>
            </a:rPr>
            <a:t>5. LIN protocol</a:t>
          </a:r>
          <a:endParaRPr lang="en-US" dirty="0">
            <a:solidFill>
              <a:schemeClr val="bg1"/>
            </a:solidFill>
          </a:endParaRPr>
        </a:p>
      </dgm:t>
    </dgm:pt>
    <dgm:pt modelId="{3A0863F1-D623-4565-9ADC-B31164449D1A}" type="parTrans" cxnId="{2F21D946-91BA-4761-937A-87FDCC5AC811}">
      <dgm:prSet/>
      <dgm:spPr/>
      <dgm:t>
        <a:bodyPr/>
        <a:lstStyle/>
        <a:p>
          <a:endParaRPr lang="en-US"/>
        </a:p>
      </dgm:t>
    </dgm:pt>
    <dgm:pt modelId="{88CCFA0D-9B65-45F0-97A7-FAC7842A1B07}" type="sibTrans" cxnId="{2F21D946-91BA-4761-937A-87FDCC5AC811}">
      <dgm:prSet/>
      <dgm:spPr/>
      <dgm:t>
        <a:bodyPr/>
        <a:lstStyle/>
        <a:p>
          <a:endParaRPr lang="en-US"/>
        </a:p>
      </dgm:t>
    </dgm:pt>
    <dgm:pt modelId="{4984B5C0-6425-4C97-8BDA-61C29BBB83EF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 LIN Specification Package Revision 2.1, November 24, 2006</a:t>
          </a:r>
          <a:endParaRPr lang="en-US" b="0" dirty="0">
            <a:solidFill>
              <a:schemeClr val="bg1"/>
            </a:solidFill>
          </a:endParaRPr>
        </a:p>
      </dgm:t>
    </dgm:pt>
    <dgm:pt modelId="{0303DEEA-986F-45BF-96DA-D6CAA6C8D1E2}" type="parTrans" cxnId="{32AD7F92-7140-40A1-9E20-A372BC70DF0F}">
      <dgm:prSet/>
      <dgm:spPr/>
      <dgm:t>
        <a:bodyPr/>
        <a:lstStyle/>
        <a:p>
          <a:endParaRPr lang="en-US"/>
        </a:p>
      </dgm:t>
    </dgm:pt>
    <dgm:pt modelId="{E73DCE6C-2887-43CE-B27A-B6554026AD9B}" type="sibTrans" cxnId="{32AD7F92-7140-40A1-9E20-A372BC70DF0F}">
      <dgm:prSet/>
      <dgm:spPr/>
      <dgm:t>
        <a:bodyPr/>
        <a:lstStyle/>
        <a:p>
          <a:endParaRPr lang="en-US"/>
        </a:p>
      </dgm:t>
    </dgm:pt>
    <dgm:pt modelId="{46510AD8-3581-4E0C-965F-95C93E357CD6}">
      <dgm:prSet phldrT="[Text]"/>
      <dgm:spPr>
        <a:solidFill>
          <a:srgbClr val="00B0F0"/>
        </a:solidFill>
      </dgm:spPr>
      <dgm:t>
        <a:bodyPr/>
        <a:lstStyle/>
        <a:p>
          <a:pPr algn="l"/>
          <a:r>
            <a:rPr lang="en-US" dirty="0" smtClean="0">
              <a:solidFill>
                <a:schemeClr val="bg1"/>
              </a:solidFill>
            </a:rPr>
            <a:t>6. Scenario, configure the test suite</a:t>
          </a:r>
          <a:endParaRPr lang="en-US" dirty="0">
            <a:solidFill>
              <a:schemeClr val="bg1"/>
            </a:solidFill>
          </a:endParaRPr>
        </a:p>
      </dgm:t>
    </dgm:pt>
    <dgm:pt modelId="{14E45EAF-9338-4EE3-8368-4C46DBADEB40}" type="parTrans" cxnId="{B9A0A6C7-2F8C-4AFB-A0F2-29449C6D17D8}">
      <dgm:prSet/>
      <dgm:spPr/>
      <dgm:t>
        <a:bodyPr/>
        <a:lstStyle/>
        <a:p>
          <a:endParaRPr lang="en-US"/>
        </a:p>
      </dgm:t>
    </dgm:pt>
    <dgm:pt modelId="{E36E80B3-CC60-4D2D-9867-050F27D7FA01}" type="sibTrans" cxnId="{B9A0A6C7-2F8C-4AFB-A0F2-29449C6D17D8}">
      <dgm:prSet/>
      <dgm:spPr/>
      <dgm:t>
        <a:bodyPr/>
        <a:lstStyle/>
        <a:p>
          <a:endParaRPr lang="en-US"/>
        </a:p>
      </dgm:t>
    </dgm:pt>
    <dgm:pt modelId="{C3DFE5E4-1936-40D4-933D-64864AD477F1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b="0" i="1" dirty="0" smtClean="0">
              <a:solidFill>
                <a:schemeClr val="bg1"/>
              </a:solidFill>
            </a:rPr>
            <a:t> </a:t>
          </a:r>
          <a:r>
            <a:rPr lang="en-US" b="0" i="0" dirty="0" smtClean="0">
              <a:solidFill>
                <a:schemeClr val="bg1"/>
              </a:solidFill>
            </a:rPr>
            <a:t>LIN_Test_Detail.xlsx</a:t>
          </a:r>
          <a:endParaRPr lang="en-US" b="0" i="0" dirty="0">
            <a:solidFill>
              <a:schemeClr val="bg1"/>
            </a:solidFill>
          </a:endParaRPr>
        </a:p>
      </dgm:t>
    </dgm:pt>
    <dgm:pt modelId="{EB98D778-B391-4DF7-B38D-13E1E177A6E3}" type="parTrans" cxnId="{3E161D7F-365A-4BCF-A7D9-4AF685217F7F}">
      <dgm:prSet/>
      <dgm:spPr/>
      <dgm:t>
        <a:bodyPr/>
        <a:lstStyle/>
        <a:p>
          <a:endParaRPr lang="en-US"/>
        </a:p>
      </dgm:t>
    </dgm:pt>
    <dgm:pt modelId="{51E2CD79-2E35-49A1-9A30-71356B5DA192}" type="sibTrans" cxnId="{3E161D7F-365A-4BCF-A7D9-4AF685217F7F}">
      <dgm:prSet/>
      <dgm:spPr/>
      <dgm:t>
        <a:bodyPr/>
        <a:lstStyle/>
        <a:p>
          <a:endParaRPr lang="en-US"/>
        </a:p>
      </dgm:t>
    </dgm:pt>
    <dgm:pt modelId="{455926AD-A2F9-419B-80BF-FEFDF972CDCA}">
      <dgm:prSet phldrT="[Text]"/>
      <dgm:spPr>
        <a:solidFill>
          <a:srgbClr val="00B050"/>
        </a:solidFill>
      </dgm:spPr>
      <dgm:t>
        <a:bodyPr/>
        <a:lstStyle/>
        <a:p>
          <a:pPr algn="l"/>
          <a:r>
            <a:rPr lang="en-US" dirty="0" smtClean="0">
              <a:solidFill>
                <a:schemeClr val="bg1"/>
              </a:solidFill>
            </a:rPr>
            <a:t>7. Debug experience</a:t>
          </a:r>
          <a:endParaRPr lang="en-US" dirty="0">
            <a:solidFill>
              <a:schemeClr val="bg1"/>
            </a:solidFill>
          </a:endParaRPr>
        </a:p>
      </dgm:t>
    </dgm:pt>
    <dgm:pt modelId="{6A5FE6E0-5D87-4A60-9C7F-5D18011A7060}" type="parTrans" cxnId="{6CCF6AFB-2F3C-4AB2-A3C9-AB28BDF5AA1E}">
      <dgm:prSet/>
      <dgm:spPr/>
      <dgm:t>
        <a:bodyPr/>
        <a:lstStyle/>
        <a:p>
          <a:endParaRPr lang="en-US"/>
        </a:p>
      </dgm:t>
    </dgm:pt>
    <dgm:pt modelId="{E1B930F4-1FA0-4A3C-BB18-E28E264AF211}" type="sibTrans" cxnId="{6CCF6AFB-2F3C-4AB2-A3C9-AB28BDF5AA1E}">
      <dgm:prSet/>
      <dgm:spPr/>
      <dgm:t>
        <a:bodyPr/>
        <a:lstStyle/>
        <a:p>
          <a:endParaRPr lang="en-US"/>
        </a:p>
      </dgm:t>
    </dgm:pt>
    <dgm:pt modelId="{DAF7C1CE-8061-4993-8E6A-7ADBB6A3564B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b="0" i="0" dirty="0" smtClean="0">
              <a:solidFill>
                <a:schemeClr val="bg1"/>
              </a:solidFill>
            </a:rPr>
            <a:t> Debug_Log.xlsx</a:t>
          </a:r>
          <a:endParaRPr lang="en-US" b="0" i="0" dirty="0">
            <a:solidFill>
              <a:schemeClr val="bg1"/>
            </a:solidFill>
          </a:endParaRPr>
        </a:p>
      </dgm:t>
    </dgm:pt>
    <dgm:pt modelId="{74B81D60-24C7-4A70-831F-6F1D36E018E1}" type="parTrans" cxnId="{79F1EEE3-2F1C-444C-8D81-F2B5EB224CD3}">
      <dgm:prSet/>
      <dgm:spPr/>
      <dgm:t>
        <a:bodyPr/>
        <a:lstStyle/>
        <a:p>
          <a:endParaRPr lang="en-US"/>
        </a:p>
      </dgm:t>
    </dgm:pt>
    <dgm:pt modelId="{C3A39AC0-CB40-4D29-A415-D1FB97E0446F}" type="sibTrans" cxnId="{79F1EEE3-2F1C-444C-8D81-F2B5EB224CD3}">
      <dgm:prSet/>
      <dgm:spPr/>
      <dgm:t>
        <a:bodyPr/>
        <a:lstStyle/>
        <a:p>
          <a:endParaRPr lang="en-US"/>
        </a:p>
      </dgm:t>
    </dgm:pt>
    <dgm:pt modelId="{E0A63A7B-594B-448B-9448-D05ADBCA5447}">
      <dgm:prSet phldrT="[Text]"/>
      <dgm:spPr>
        <a:solidFill>
          <a:srgbClr val="00B0F0"/>
        </a:solidFill>
      </dgm:spPr>
      <dgm:t>
        <a:bodyPr/>
        <a:lstStyle/>
        <a:p>
          <a:pPr algn="l"/>
          <a:r>
            <a:rPr lang="en-US" dirty="0" smtClean="0">
              <a:solidFill>
                <a:schemeClr val="bg1"/>
              </a:solidFill>
            </a:rPr>
            <a:t>8. Summary</a:t>
          </a:r>
          <a:endParaRPr lang="en-US" dirty="0">
            <a:solidFill>
              <a:schemeClr val="bg1"/>
            </a:solidFill>
          </a:endParaRPr>
        </a:p>
      </dgm:t>
    </dgm:pt>
    <dgm:pt modelId="{9B9B569E-858B-48DD-810B-8CAB334BA19C}" type="parTrans" cxnId="{D3D91333-5051-47C5-B269-BEBB19C6E316}">
      <dgm:prSet/>
      <dgm:spPr/>
      <dgm:t>
        <a:bodyPr/>
        <a:lstStyle/>
        <a:p>
          <a:endParaRPr lang="en-US"/>
        </a:p>
      </dgm:t>
    </dgm:pt>
    <dgm:pt modelId="{06931153-2554-4B4B-BD99-EC7AAC783322}" type="sibTrans" cxnId="{D3D91333-5051-47C5-B269-BEBB19C6E316}">
      <dgm:prSet/>
      <dgm:spPr/>
      <dgm:t>
        <a:bodyPr/>
        <a:lstStyle/>
        <a:p>
          <a:endParaRPr lang="en-US"/>
        </a:p>
      </dgm:t>
    </dgm:pt>
    <dgm:pt modelId="{CB14BA38-46A4-418F-B8F0-0FD14DFAD46E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 Module_Introduction_LIN.docx</a:t>
          </a:r>
          <a:endParaRPr lang="en-US" dirty="0">
            <a:solidFill>
              <a:schemeClr val="bg1"/>
            </a:solidFill>
          </a:endParaRPr>
        </a:p>
      </dgm:t>
    </dgm:pt>
    <dgm:pt modelId="{EFD6F3E5-0B33-4525-B5E1-26C8F55F96B7}" type="parTrans" cxnId="{B5DEEBF1-D7E4-41FA-A095-6C8D3E4416A4}">
      <dgm:prSet/>
      <dgm:spPr/>
      <dgm:t>
        <a:bodyPr/>
        <a:lstStyle/>
        <a:p>
          <a:endParaRPr lang="en-US"/>
        </a:p>
      </dgm:t>
    </dgm:pt>
    <dgm:pt modelId="{D330BCEA-593D-491A-815E-B77B67939833}" type="sibTrans" cxnId="{B5DEEBF1-D7E4-41FA-A095-6C8D3E4416A4}">
      <dgm:prSet/>
      <dgm:spPr/>
      <dgm:t>
        <a:bodyPr/>
        <a:lstStyle/>
        <a:p>
          <a:endParaRPr lang="en-US"/>
        </a:p>
      </dgm:t>
    </dgm:pt>
    <dgm:pt modelId="{4856AD6E-B47E-470A-97CB-85CB0A606DCD}">
      <dgm:prSet phldrT="[Text]"/>
      <dgm:spPr>
        <a:solidFill>
          <a:srgbClr val="00B050"/>
        </a:solidFill>
      </dgm:spPr>
      <dgm:t>
        <a:bodyPr/>
        <a:lstStyle/>
        <a:p>
          <a:pPr algn="l"/>
          <a:r>
            <a:rPr lang="en-US" dirty="0" smtClean="0">
              <a:solidFill>
                <a:schemeClr val="bg1"/>
              </a:solidFill>
            </a:rPr>
            <a:t>1. Requirement</a:t>
          </a:r>
          <a:endParaRPr lang="en-US" dirty="0">
            <a:solidFill>
              <a:schemeClr val="bg1"/>
            </a:solidFill>
          </a:endParaRPr>
        </a:p>
      </dgm:t>
    </dgm:pt>
    <dgm:pt modelId="{47BD512B-7405-4A5E-9BE8-882A061BF2AE}" type="parTrans" cxnId="{155CA6D0-D3CF-44CC-9E35-2D7B51D762A1}">
      <dgm:prSet/>
      <dgm:spPr/>
      <dgm:t>
        <a:bodyPr/>
        <a:lstStyle/>
        <a:p>
          <a:endParaRPr lang="en-US"/>
        </a:p>
      </dgm:t>
    </dgm:pt>
    <dgm:pt modelId="{DDEA4A43-B156-496A-AEA2-62E717EDF928}" type="sibTrans" cxnId="{155CA6D0-D3CF-44CC-9E35-2D7B51D762A1}">
      <dgm:prSet/>
      <dgm:spPr/>
      <dgm:t>
        <a:bodyPr/>
        <a:lstStyle/>
        <a:p>
          <a:endParaRPr lang="en-US"/>
        </a:p>
      </dgm:t>
    </dgm:pt>
    <dgm:pt modelId="{5FA53D1A-D4C2-4679-B333-2FCEFB22B053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b="0" i="1" dirty="0" smtClean="0">
              <a:solidFill>
                <a:schemeClr val="bg1"/>
              </a:solidFill>
            </a:rPr>
            <a:t> </a:t>
          </a:r>
          <a:r>
            <a:rPr lang="en-US" b="0" dirty="0" smtClean="0">
              <a:solidFill>
                <a:schemeClr val="bg1"/>
              </a:solidFill>
            </a:rPr>
            <a:t>Specification of LIN Driver (</a:t>
          </a:r>
          <a:r>
            <a:rPr lang="en-US" b="0" i="1" dirty="0" smtClean="0">
              <a:solidFill>
                <a:schemeClr val="bg1"/>
              </a:solidFill>
            </a:rPr>
            <a:t>AUTOSAR_SWS_LINDriver.pdf)</a:t>
          </a:r>
          <a:endParaRPr lang="en-US" b="0" dirty="0">
            <a:solidFill>
              <a:schemeClr val="bg1"/>
            </a:solidFill>
          </a:endParaRPr>
        </a:p>
      </dgm:t>
    </dgm:pt>
    <dgm:pt modelId="{F96074BF-E42D-4C15-8C59-C007FBECB7AD}" type="parTrans" cxnId="{B660B525-1F6C-4CF2-9D54-6457CD33E739}">
      <dgm:prSet/>
      <dgm:spPr/>
      <dgm:t>
        <a:bodyPr/>
        <a:lstStyle/>
        <a:p>
          <a:endParaRPr lang="en-US"/>
        </a:p>
      </dgm:t>
    </dgm:pt>
    <dgm:pt modelId="{26664B6B-FDBC-43DD-89B9-A9E894CA4BF9}" type="sibTrans" cxnId="{B660B525-1F6C-4CF2-9D54-6457CD33E739}">
      <dgm:prSet/>
      <dgm:spPr/>
      <dgm:t>
        <a:bodyPr/>
        <a:lstStyle/>
        <a:p>
          <a:endParaRPr lang="en-US"/>
        </a:p>
      </dgm:t>
    </dgm:pt>
    <dgm:pt modelId="{FEAB44B5-3C41-48D7-9974-B781E707E9D4}" type="pres">
      <dgm:prSet presAssocID="{2F272D76-D5E2-4140-841A-555DC3DE187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13067A-57BA-4936-B72A-7FED556D14A0}" type="pres">
      <dgm:prSet presAssocID="{5AA2E670-0A23-4157-9B0A-6649669E2C78}" presName="linNode" presStyleCnt="0"/>
      <dgm:spPr/>
    </dgm:pt>
    <dgm:pt modelId="{70DE926F-2D4B-4DAD-956E-136E81FBBAA7}" type="pres">
      <dgm:prSet presAssocID="{5AA2E670-0A23-4157-9B0A-6649669E2C78}" presName="parentText" presStyleLbl="node1" presStyleIdx="0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A3575F-A09F-40AE-9623-3C6005E78245}" type="pres">
      <dgm:prSet presAssocID="{5AA2E670-0A23-4157-9B0A-6649669E2C78}" presName="descendantText" presStyleLbl="align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897E97-6F98-4D6D-B74E-0C621FC70AEA}" type="pres">
      <dgm:prSet presAssocID="{C960B45A-E712-4A3A-AC28-862F14B2CE38}" presName="sp" presStyleCnt="0"/>
      <dgm:spPr/>
    </dgm:pt>
    <dgm:pt modelId="{CD7DDDC0-A504-4CC4-9878-E7B6947AF4D0}" type="pres">
      <dgm:prSet presAssocID="{4856AD6E-B47E-470A-97CB-85CB0A606DCD}" presName="linNode" presStyleCnt="0"/>
      <dgm:spPr/>
    </dgm:pt>
    <dgm:pt modelId="{3EE66AD3-AAC2-4B7B-8D64-162ED6FE243C}" type="pres">
      <dgm:prSet presAssocID="{4856AD6E-B47E-470A-97CB-85CB0A606DCD}" presName="parentText" presStyleLbl="node1" presStyleIdx="1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7087C-ED29-4A41-AC7F-B62C6B953273}" type="pres">
      <dgm:prSet presAssocID="{4856AD6E-B47E-470A-97CB-85CB0A606DCD}" presName="descendantText" presStyleLbl="align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7B7822-F5D9-40C3-8838-BA4303190D6F}" type="pres">
      <dgm:prSet presAssocID="{DDEA4A43-B156-496A-AEA2-62E717EDF928}" presName="sp" presStyleCnt="0"/>
      <dgm:spPr/>
    </dgm:pt>
    <dgm:pt modelId="{2165E408-7257-4FE8-9BCF-B2A6996EEF5E}" type="pres">
      <dgm:prSet presAssocID="{5E50647C-FB2A-4111-9A88-02E9A284B962}" presName="linNode" presStyleCnt="0"/>
      <dgm:spPr/>
    </dgm:pt>
    <dgm:pt modelId="{028E538C-3082-4D94-82EF-99033EF8AB19}" type="pres">
      <dgm:prSet presAssocID="{5E50647C-FB2A-4111-9A88-02E9A284B962}" presName="parentText" presStyleLbl="node1" presStyleIdx="2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620113-C72E-4AFF-A4A8-31E87E948A25}" type="pres">
      <dgm:prSet presAssocID="{5E50647C-FB2A-4111-9A88-02E9A284B962}" presName="descendantText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9B183-8BB4-456D-BE9C-9BE13A2D4CE2}" type="pres">
      <dgm:prSet presAssocID="{BDC6BEF5-3D86-440E-83DB-F88D93C62227}" presName="sp" presStyleCnt="0"/>
      <dgm:spPr/>
    </dgm:pt>
    <dgm:pt modelId="{8BDE8461-5F51-40C2-8A3E-93E2E6E3B3F8}" type="pres">
      <dgm:prSet presAssocID="{3D150E26-BDDC-4FE3-916E-91B350FC2EE3}" presName="linNode" presStyleCnt="0"/>
      <dgm:spPr/>
    </dgm:pt>
    <dgm:pt modelId="{9316C519-F40D-482B-B253-3F7ABB5B0AA2}" type="pres">
      <dgm:prSet presAssocID="{3D150E26-BDDC-4FE3-916E-91B350FC2EE3}" presName="parentText" presStyleLbl="node1" presStyleIdx="3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34F167-B169-4B42-A710-AACCB8323BC3}" type="pres">
      <dgm:prSet presAssocID="{3D150E26-BDDC-4FE3-916E-91B350FC2EE3}" presName="descendantText" presStyleLbl="align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E5DD3-106A-40F5-9301-B82354111304}" type="pres">
      <dgm:prSet presAssocID="{06DF07D7-466E-4F24-923A-7E652559082D}" presName="sp" presStyleCnt="0"/>
      <dgm:spPr/>
    </dgm:pt>
    <dgm:pt modelId="{35289EF0-9EF8-425A-AE26-80A2FAB8412C}" type="pres">
      <dgm:prSet presAssocID="{C2C9DAEF-8125-435F-8B07-07A014ED720D}" presName="linNode" presStyleCnt="0"/>
      <dgm:spPr/>
    </dgm:pt>
    <dgm:pt modelId="{BB0EDC58-DAC6-4732-A2B7-E0F73D8AD013}" type="pres">
      <dgm:prSet presAssocID="{C2C9DAEF-8125-435F-8B07-07A014ED720D}" presName="parentText" presStyleLbl="node1" presStyleIdx="4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C456C-621C-451F-A295-556B19C9F6F0}" type="pres">
      <dgm:prSet presAssocID="{C2C9DAEF-8125-435F-8B07-07A014ED720D}" presName="descendantText" presStyleLbl="align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3AADFC-AC01-48F9-AC18-A13A0FF5970E}" type="pres">
      <dgm:prSet presAssocID="{7EA26484-C602-4E02-8643-C16BFAA148E5}" presName="sp" presStyleCnt="0"/>
      <dgm:spPr/>
    </dgm:pt>
    <dgm:pt modelId="{C282F6FE-BDAA-4EFC-883C-26ECD80A805A}" type="pres">
      <dgm:prSet presAssocID="{42CB4C00-8148-484A-A5B0-62BA82521155}" presName="linNode" presStyleCnt="0"/>
      <dgm:spPr/>
    </dgm:pt>
    <dgm:pt modelId="{F9018C49-979C-4A2C-8EEB-7C9002997308}" type="pres">
      <dgm:prSet presAssocID="{42CB4C00-8148-484A-A5B0-62BA82521155}" presName="parentText" presStyleLbl="node1" presStyleIdx="5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359C11-CED8-4A61-8EDC-12A6CF87E667}" type="pres">
      <dgm:prSet presAssocID="{42CB4C00-8148-484A-A5B0-62BA82521155}" presName="descendantText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F8A48-C3E4-4266-A136-8E93DF86FA89}" type="pres">
      <dgm:prSet presAssocID="{88CCFA0D-9B65-45F0-97A7-FAC7842A1B07}" presName="sp" presStyleCnt="0"/>
      <dgm:spPr/>
    </dgm:pt>
    <dgm:pt modelId="{A768379D-CC53-4B33-9C1F-7B3DDC4C70EE}" type="pres">
      <dgm:prSet presAssocID="{46510AD8-3581-4E0C-965F-95C93E357CD6}" presName="linNode" presStyleCnt="0"/>
      <dgm:spPr/>
    </dgm:pt>
    <dgm:pt modelId="{7F008A42-F544-4DD5-A196-14762464B7DC}" type="pres">
      <dgm:prSet presAssocID="{46510AD8-3581-4E0C-965F-95C93E357CD6}" presName="parentText" presStyleLbl="node1" presStyleIdx="6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5D8A24-6FE7-4F4E-BF6D-E08B96DE0F57}" type="pres">
      <dgm:prSet presAssocID="{46510AD8-3581-4E0C-965F-95C93E357CD6}" presName="descendantText" presStyleLbl="align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CBB3CF-995B-4C5B-A934-A2BAD2BC05CC}" type="pres">
      <dgm:prSet presAssocID="{E36E80B3-CC60-4D2D-9867-050F27D7FA01}" presName="sp" presStyleCnt="0"/>
      <dgm:spPr/>
    </dgm:pt>
    <dgm:pt modelId="{9AC2588B-EBD9-4136-BF41-4DB03D17B07C}" type="pres">
      <dgm:prSet presAssocID="{455926AD-A2F9-419B-80BF-FEFDF972CDCA}" presName="linNode" presStyleCnt="0"/>
      <dgm:spPr/>
    </dgm:pt>
    <dgm:pt modelId="{6513DDF8-3690-4691-86EE-F433215F3F45}" type="pres">
      <dgm:prSet presAssocID="{455926AD-A2F9-419B-80BF-FEFDF972CDCA}" presName="parentText" presStyleLbl="node1" presStyleIdx="7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E40E6-4756-48CA-96AB-6CA077EE094F}" type="pres">
      <dgm:prSet presAssocID="{455926AD-A2F9-419B-80BF-FEFDF972CDCA}" presName="descendantText" presStyleLbl="align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F3FC2A-DFF6-4590-9A96-82453A4BCEB1}" type="pres">
      <dgm:prSet presAssocID="{E1B930F4-1FA0-4A3C-BB18-E28E264AF211}" presName="sp" presStyleCnt="0"/>
      <dgm:spPr/>
    </dgm:pt>
    <dgm:pt modelId="{C71101F1-A893-4611-B283-5059672BB8A4}" type="pres">
      <dgm:prSet presAssocID="{E0A63A7B-594B-448B-9448-D05ADBCA5447}" presName="linNode" presStyleCnt="0"/>
      <dgm:spPr/>
    </dgm:pt>
    <dgm:pt modelId="{436FDA90-A892-47E5-BE5D-A0903AE95DC5}" type="pres">
      <dgm:prSet presAssocID="{E0A63A7B-594B-448B-9448-D05ADBCA5447}" presName="parentText" presStyleLbl="node1" presStyleIdx="8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D4071-3B80-4CA6-A0FB-72ACAECF9E25}" type="pres">
      <dgm:prSet presAssocID="{E0A63A7B-594B-448B-9448-D05ADBCA5447}" presName="descendantText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60E211-7C09-4C8C-83FA-7E13F12DFA54}" srcId="{2F272D76-D5E2-4140-841A-555DC3DE187A}" destId="{C2C9DAEF-8125-435F-8B07-07A014ED720D}" srcOrd="4" destOrd="0" parTransId="{03B93463-1905-4C04-8C8C-D296FA57C63C}" sibTransId="{7EA26484-C602-4E02-8643-C16BFAA148E5}"/>
    <dgm:cxn modelId="{4095DC6C-AE34-4509-9C2D-C5B71901137A}" type="presOf" srcId="{4984B5C0-6425-4C97-8BDA-61C29BBB83EF}" destId="{98359C11-CED8-4A61-8EDC-12A6CF87E667}" srcOrd="0" destOrd="0" presId="urn:microsoft.com/office/officeart/2005/8/layout/vList5"/>
    <dgm:cxn modelId="{74584AAC-A290-4C09-A5A9-035676108041}" type="presOf" srcId="{B5C59FB0-15CC-4715-A225-22D1686D79A9}" destId="{BD620113-C72E-4AFF-A4A8-31E87E948A25}" srcOrd="0" destOrd="0" presId="urn:microsoft.com/office/officeart/2005/8/layout/vList5"/>
    <dgm:cxn modelId="{7F41BD0E-FF59-41B0-A167-9F28A121DCCF}" type="presOf" srcId="{C9A58CB5-A013-431A-B1E0-0AE53E383EAB}" destId="{9334F167-B169-4B42-A710-AACCB8323BC3}" srcOrd="0" destOrd="0" presId="urn:microsoft.com/office/officeart/2005/8/layout/vList5"/>
    <dgm:cxn modelId="{D3D91333-5051-47C5-B269-BEBB19C6E316}" srcId="{2F272D76-D5E2-4140-841A-555DC3DE187A}" destId="{E0A63A7B-594B-448B-9448-D05ADBCA5447}" srcOrd="8" destOrd="0" parTransId="{9B9B569E-858B-48DD-810B-8CAB334BA19C}" sibTransId="{06931153-2554-4B4B-BD99-EC7AAC783322}"/>
    <dgm:cxn modelId="{94C042DF-631D-4084-A41E-FF89E5DF7359}" type="presOf" srcId="{5E50647C-FB2A-4111-9A88-02E9A284B962}" destId="{028E538C-3082-4D94-82EF-99033EF8AB19}" srcOrd="0" destOrd="0" presId="urn:microsoft.com/office/officeart/2005/8/layout/vList5"/>
    <dgm:cxn modelId="{33A95D3E-E145-4745-9646-21CEFB8D31E1}" type="presOf" srcId="{5FA53D1A-D4C2-4679-B333-2FCEFB22B053}" destId="{8937087C-ED29-4A41-AC7F-B62C6B953273}" srcOrd="0" destOrd="0" presId="urn:microsoft.com/office/officeart/2005/8/layout/vList5"/>
    <dgm:cxn modelId="{2F21D946-91BA-4761-937A-87FDCC5AC811}" srcId="{2F272D76-D5E2-4140-841A-555DC3DE187A}" destId="{42CB4C00-8148-484A-A5B0-62BA82521155}" srcOrd="5" destOrd="0" parTransId="{3A0863F1-D623-4565-9ADC-B31164449D1A}" sibTransId="{88CCFA0D-9B65-45F0-97A7-FAC7842A1B07}"/>
    <dgm:cxn modelId="{7EC0A4B6-AD15-42F3-A151-E4521C9A53CE}" type="presOf" srcId="{E0A63A7B-594B-448B-9448-D05ADBCA5447}" destId="{436FDA90-A892-47E5-BE5D-A0903AE95DC5}" srcOrd="0" destOrd="0" presId="urn:microsoft.com/office/officeart/2005/8/layout/vList5"/>
    <dgm:cxn modelId="{79F1EEE3-2F1C-444C-8D81-F2B5EB224CD3}" srcId="{455926AD-A2F9-419B-80BF-FEFDF972CDCA}" destId="{DAF7C1CE-8061-4993-8E6A-7ADBB6A3564B}" srcOrd="0" destOrd="0" parTransId="{74B81D60-24C7-4A70-831F-6F1D36E018E1}" sibTransId="{C3A39AC0-CB40-4D29-A415-D1FB97E0446F}"/>
    <dgm:cxn modelId="{98CA2CA1-A0D5-4244-BE6D-62C900767BB6}" type="presOf" srcId="{C2C9DAEF-8125-435F-8B07-07A014ED720D}" destId="{BB0EDC58-DAC6-4732-A2B7-E0F73D8AD013}" srcOrd="0" destOrd="0" presId="urn:microsoft.com/office/officeart/2005/8/layout/vList5"/>
    <dgm:cxn modelId="{155CA6D0-D3CF-44CC-9E35-2D7B51D762A1}" srcId="{2F272D76-D5E2-4140-841A-555DC3DE187A}" destId="{4856AD6E-B47E-470A-97CB-85CB0A606DCD}" srcOrd="1" destOrd="0" parTransId="{47BD512B-7405-4A5E-9BE8-882A061BF2AE}" sibTransId="{DDEA4A43-B156-496A-AEA2-62E717EDF928}"/>
    <dgm:cxn modelId="{A21D0EF0-8FD8-4ACD-A134-F0BAE09C1330}" type="presOf" srcId="{455926AD-A2F9-419B-80BF-FEFDF972CDCA}" destId="{6513DDF8-3690-4691-86EE-F433215F3F45}" srcOrd="0" destOrd="0" presId="urn:microsoft.com/office/officeart/2005/8/layout/vList5"/>
    <dgm:cxn modelId="{65F42C0A-9EAE-4FD9-B3F3-A3295ECB516D}" type="presOf" srcId="{C3DFE5E4-1936-40D4-933D-64864AD477F1}" destId="{D75D8A24-6FE7-4F4E-BF6D-E08B96DE0F57}" srcOrd="0" destOrd="0" presId="urn:microsoft.com/office/officeart/2005/8/layout/vList5"/>
    <dgm:cxn modelId="{07CB45C8-FC0F-43DD-AD13-2ADD6FDD56E8}" srcId="{5E50647C-FB2A-4111-9A88-02E9A284B962}" destId="{B5C59FB0-15CC-4715-A225-22D1686D79A9}" srcOrd="0" destOrd="0" parTransId="{81F30E41-1AF8-4C19-B90B-9B82F53FF72F}" sibTransId="{E3A6519A-727B-4C0B-9C9B-13330B315586}"/>
    <dgm:cxn modelId="{02D510CA-859D-4ACF-893C-2490335626A1}" type="presOf" srcId="{DAF7C1CE-8061-4993-8E6A-7ADBB6A3564B}" destId="{9DBE40E6-4756-48CA-96AB-6CA077EE094F}" srcOrd="0" destOrd="0" presId="urn:microsoft.com/office/officeart/2005/8/layout/vList5"/>
    <dgm:cxn modelId="{7A9072AC-7FDB-423E-973C-CD99977D7297}" type="presOf" srcId="{2F272D76-D5E2-4140-841A-555DC3DE187A}" destId="{FEAB44B5-3C41-48D7-9974-B781E707E9D4}" srcOrd="0" destOrd="0" presId="urn:microsoft.com/office/officeart/2005/8/layout/vList5"/>
    <dgm:cxn modelId="{B6E55719-D229-4B9D-8BCB-237CD87F86AD}" type="presOf" srcId="{834E24C1-78E1-41AD-A460-595732AC369E}" destId="{312C456C-621C-451F-A295-556B19C9F6F0}" srcOrd="0" destOrd="0" presId="urn:microsoft.com/office/officeart/2005/8/layout/vList5"/>
    <dgm:cxn modelId="{AF905AF4-2F58-4EF6-A5A6-F8F4DC1A7A87}" type="presOf" srcId="{3D150E26-BDDC-4FE3-916E-91B350FC2EE3}" destId="{9316C519-F40D-482B-B253-3F7ABB5B0AA2}" srcOrd="0" destOrd="0" presId="urn:microsoft.com/office/officeart/2005/8/layout/vList5"/>
    <dgm:cxn modelId="{CE0FF2B0-42D6-4DB1-8B24-E3B6F70BF912}" type="presOf" srcId="{42CB4C00-8148-484A-A5B0-62BA82521155}" destId="{F9018C49-979C-4A2C-8EEB-7C9002997308}" srcOrd="0" destOrd="0" presId="urn:microsoft.com/office/officeart/2005/8/layout/vList5"/>
    <dgm:cxn modelId="{76443588-FA2B-4E6A-AC56-24B6BDB94632}" srcId="{2F272D76-D5E2-4140-841A-555DC3DE187A}" destId="{5E50647C-FB2A-4111-9A88-02E9A284B962}" srcOrd="2" destOrd="0" parTransId="{4660BC6D-F265-4826-882F-B86EF1C87E39}" sibTransId="{BDC6BEF5-3D86-440E-83DB-F88D93C62227}"/>
    <dgm:cxn modelId="{DD5D6997-A8C4-4D28-A6E2-9488F2EB108A}" type="presOf" srcId="{4856AD6E-B47E-470A-97CB-85CB0A606DCD}" destId="{3EE66AD3-AAC2-4B7B-8D64-162ED6FE243C}" srcOrd="0" destOrd="0" presId="urn:microsoft.com/office/officeart/2005/8/layout/vList5"/>
    <dgm:cxn modelId="{3E161D7F-365A-4BCF-A7D9-4AF685217F7F}" srcId="{46510AD8-3581-4E0C-965F-95C93E357CD6}" destId="{C3DFE5E4-1936-40D4-933D-64864AD477F1}" srcOrd="0" destOrd="0" parTransId="{EB98D778-B391-4DF7-B38D-13E1E177A6E3}" sibTransId="{51E2CD79-2E35-49A1-9A30-71356B5DA192}"/>
    <dgm:cxn modelId="{98D4B8D7-9E15-496B-A286-85848B0A2228}" srcId="{5AA2E670-0A23-4157-9B0A-6649669E2C78}" destId="{D638383E-43F1-4F56-A94C-018ADB7C941A}" srcOrd="0" destOrd="0" parTransId="{076C9468-9022-4446-8E5D-B4CEEFF134F9}" sibTransId="{E3986251-22FC-4CA3-809B-CA97CC37C792}"/>
    <dgm:cxn modelId="{2B4B60D4-51B2-41A3-B249-94F45CC8E617}" srcId="{2F272D76-D5E2-4140-841A-555DC3DE187A}" destId="{3D150E26-BDDC-4FE3-916E-91B350FC2EE3}" srcOrd="3" destOrd="0" parTransId="{ACF7069B-45AA-419B-9AA9-3740FEF4DAA2}" sibTransId="{06DF07D7-466E-4F24-923A-7E652559082D}"/>
    <dgm:cxn modelId="{5B59E731-6FCB-43DF-B207-0E84281E42BA}" type="presOf" srcId="{D638383E-43F1-4F56-A94C-018ADB7C941A}" destId="{C0A3575F-A09F-40AE-9623-3C6005E78245}" srcOrd="0" destOrd="0" presId="urn:microsoft.com/office/officeart/2005/8/layout/vList5"/>
    <dgm:cxn modelId="{B5DEEBF1-D7E4-41FA-A095-6C8D3E4416A4}" srcId="{E0A63A7B-594B-448B-9448-D05ADBCA5447}" destId="{CB14BA38-46A4-418F-B8F0-0FD14DFAD46E}" srcOrd="0" destOrd="0" parTransId="{EFD6F3E5-0B33-4525-B5E1-26C8F55F96B7}" sibTransId="{D330BCEA-593D-491A-815E-B77B67939833}"/>
    <dgm:cxn modelId="{5FC4A6FB-78F3-411A-A3F5-88F7196EAA81}" type="presOf" srcId="{5AA2E670-0A23-4157-9B0A-6649669E2C78}" destId="{70DE926F-2D4B-4DAD-956E-136E81FBBAA7}" srcOrd="0" destOrd="0" presId="urn:microsoft.com/office/officeart/2005/8/layout/vList5"/>
    <dgm:cxn modelId="{32AD7F92-7140-40A1-9E20-A372BC70DF0F}" srcId="{42CB4C00-8148-484A-A5B0-62BA82521155}" destId="{4984B5C0-6425-4C97-8BDA-61C29BBB83EF}" srcOrd="0" destOrd="0" parTransId="{0303DEEA-986F-45BF-96DA-D6CAA6C8D1E2}" sibTransId="{E73DCE6C-2887-43CE-B27A-B6554026AD9B}"/>
    <dgm:cxn modelId="{B9A0A6C7-2F8C-4AFB-A0F2-29449C6D17D8}" srcId="{2F272D76-D5E2-4140-841A-555DC3DE187A}" destId="{46510AD8-3581-4E0C-965F-95C93E357CD6}" srcOrd="6" destOrd="0" parTransId="{14E45EAF-9338-4EE3-8368-4C46DBADEB40}" sibTransId="{E36E80B3-CC60-4D2D-9867-050F27D7FA01}"/>
    <dgm:cxn modelId="{493BBC29-595F-4CF6-941D-3AC8E74EE885}" type="presOf" srcId="{46510AD8-3581-4E0C-965F-95C93E357CD6}" destId="{7F008A42-F544-4DD5-A196-14762464B7DC}" srcOrd="0" destOrd="0" presId="urn:microsoft.com/office/officeart/2005/8/layout/vList5"/>
    <dgm:cxn modelId="{B660B525-1F6C-4CF2-9D54-6457CD33E739}" srcId="{4856AD6E-B47E-470A-97CB-85CB0A606DCD}" destId="{5FA53D1A-D4C2-4679-B333-2FCEFB22B053}" srcOrd="0" destOrd="0" parTransId="{F96074BF-E42D-4C15-8C59-C007FBECB7AD}" sibTransId="{26664B6B-FDBC-43DD-89B9-A9E894CA4BF9}"/>
    <dgm:cxn modelId="{799278E0-03AA-4DC9-AFEC-EF0E6DECFC46}" srcId="{2F272D76-D5E2-4140-841A-555DC3DE187A}" destId="{5AA2E670-0A23-4157-9B0A-6649669E2C78}" srcOrd="0" destOrd="0" parTransId="{EE2DB88C-C608-457D-AF19-F289AA164596}" sibTransId="{C960B45A-E712-4A3A-AC28-862F14B2CE38}"/>
    <dgm:cxn modelId="{744B693F-E982-429D-8D94-455974FF3A6E}" srcId="{3D150E26-BDDC-4FE3-916E-91B350FC2EE3}" destId="{C9A58CB5-A013-431A-B1E0-0AE53E383EAB}" srcOrd="0" destOrd="0" parTransId="{C7C7AF25-FDF4-4ED0-9061-42DE584630B2}" sibTransId="{FBBBFB91-0588-4705-B482-9A2A482B32C7}"/>
    <dgm:cxn modelId="{6CCF6AFB-2F3C-4AB2-A3C9-AB28BDF5AA1E}" srcId="{2F272D76-D5E2-4140-841A-555DC3DE187A}" destId="{455926AD-A2F9-419B-80BF-FEFDF972CDCA}" srcOrd="7" destOrd="0" parTransId="{6A5FE6E0-5D87-4A60-9C7F-5D18011A7060}" sibTransId="{E1B930F4-1FA0-4A3C-BB18-E28E264AF211}"/>
    <dgm:cxn modelId="{59F080A1-AAC0-4A27-9750-EB2A37A2AA22}" type="presOf" srcId="{CB14BA38-46A4-418F-B8F0-0FD14DFAD46E}" destId="{4CDD4071-3B80-4CA6-A0FB-72ACAECF9E25}" srcOrd="0" destOrd="0" presId="urn:microsoft.com/office/officeart/2005/8/layout/vList5"/>
    <dgm:cxn modelId="{39A3D68F-3B58-4875-8CE9-9092B9E068E0}" srcId="{C2C9DAEF-8125-435F-8B07-07A014ED720D}" destId="{834E24C1-78E1-41AD-A460-595732AC369E}" srcOrd="0" destOrd="0" parTransId="{F83C8D35-F615-4F76-BCDA-06653BAE6F41}" sibTransId="{8D95301C-A746-476A-8C79-5206FE05984E}"/>
    <dgm:cxn modelId="{47AB9605-2729-4E0F-94B5-6A85A97F199D}" type="presParOf" srcId="{FEAB44B5-3C41-48D7-9974-B781E707E9D4}" destId="{3613067A-57BA-4936-B72A-7FED556D14A0}" srcOrd="0" destOrd="0" presId="urn:microsoft.com/office/officeart/2005/8/layout/vList5"/>
    <dgm:cxn modelId="{020ABAD0-4DB2-44F0-8D86-CDF4C0AF52FE}" type="presParOf" srcId="{3613067A-57BA-4936-B72A-7FED556D14A0}" destId="{70DE926F-2D4B-4DAD-956E-136E81FBBAA7}" srcOrd="0" destOrd="0" presId="urn:microsoft.com/office/officeart/2005/8/layout/vList5"/>
    <dgm:cxn modelId="{F3B42EF7-8122-407A-8CE9-76F69DD67948}" type="presParOf" srcId="{3613067A-57BA-4936-B72A-7FED556D14A0}" destId="{C0A3575F-A09F-40AE-9623-3C6005E78245}" srcOrd="1" destOrd="0" presId="urn:microsoft.com/office/officeart/2005/8/layout/vList5"/>
    <dgm:cxn modelId="{9C9300E1-1A6C-4B2C-90F4-A8636183AE75}" type="presParOf" srcId="{FEAB44B5-3C41-48D7-9974-B781E707E9D4}" destId="{CF897E97-6F98-4D6D-B74E-0C621FC70AEA}" srcOrd="1" destOrd="0" presId="urn:microsoft.com/office/officeart/2005/8/layout/vList5"/>
    <dgm:cxn modelId="{7B55A76B-847C-4298-BE79-CBB8DB7846DC}" type="presParOf" srcId="{FEAB44B5-3C41-48D7-9974-B781E707E9D4}" destId="{CD7DDDC0-A504-4CC4-9878-E7B6947AF4D0}" srcOrd="2" destOrd="0" presId="urn:microsoft.com/office/officeart/2005/8/layout/vList5"/>
    <dgm:cxn modelId="{6A4E4818-B25D-4B04-B6C6-D242023CF3E0}" type="presParOf" srcId="{CD7DDDC0-A504-4CC4-9878-E7B6947AF4D0}" destId="{3EE66AD3-AAC2-4B7B-8D64-162ED6FE243C}" srcOrd="0" destOrd="0" presId="urn:microsoft.com/office/officeart/2005/8/layout/vList5"/>
    <dgm:cxn modelId="{68EA5B23-5228-479B-A7A2-907745F871C4}" type="presParOf" srcId="{CD7DDDC0-A504-4CC4-9878-E7B6947AF4D0}" destId="{8937087C-ED29-4A41-AC7F-B62C6B953273}" srcOrd="1" destOrd="0" presId="urn:microsoft.com/office/officeart/2005/8/layout/vList5"/>
    <dgm:cxn modelId="{4E0FAD7D-CA6B-4475-9379-B05D6454953F}" type="presParOf" srcId="{FEAB44B5-3C41-48D7-9974-B781E707E9D4}" destId="{FD7B7822-F5D9-40C3-8838-BA4303190D6F}" srcOrd="3" destOrd="0" presId="urn:microsoft.com/office/officeart/2005/8/layout/vList5"/>
    <dgm:cxn modelId="{EA846D67-C72D-470A-8843-58A36BAB10D5}" type="presParOf" srcId="{FEAB44B5-3C41-48D7-9974-B781E707E9D4}" destId="{2165E408-7257-4FE8-9BCF-B2A6996EEF5E}" srcOrd="4" destOrd="0" presId="urn:microsoft.com/office/officeart/2005/8/layout/vList5"/>
    <dgm:cxn modelId="{2F1AEB6E-88A4-43B7-BCC8-8E30D63D52B6}" type="presParOf" srcId="{2165E408-7257-4FE8-9BCF-B2A6996EEF5E}" destId="{028E538C-3082-4D94-82EF-99033EF8AB19}" srcOrd="0" destOrd="0" presId="urn:microsoft.com/office/officeart/2005/8/layout/vList5"/>
    <dgm:cxn modelId="{F96D1966-F9AD-4218-A6E8-7B8A86ED1187}" type="presParOf" srcId="{2165E408-7257-4FE8-9BCF-B2A6996EEF5E}" destId="{BD620113-C72E-4AFF-A4A8-31E87E948A25}" srcOrd="1" destOrd="0" presId="urn:microsoft.com/office/officeart/2005/8/layout/vList5"/>
    <dgm:cxn modelId="{73E506B2-2D18-4645-B702-17C63200D30D}" type="presParOf" srcId="{FEAB44B5-3C41-48D7-9974-B781E707E9D4}" destId="{5689B183-8BB4-456D-BE9C-9BE13A2D4CE2}" srcOrd="5" destOrd="0" presId="urn:microsoft.com/office/officeart/2005/8/layout/vList5"/>
    <dgm:cxn modelId="{DDC00B81-6CDE-4BBE-B0CD-E9988F01A398}" type="presParOf" srcId="{FEAB44B5-3C41-48D7-9974-B781E707E9D4}" destId="{8BDE8461-5F51-40C2-8A3E-93E2E6E3B3F8}" srcOrd="6" destOrd="0" presId="urn:microsoft.com/office/officeart/2005/8/layout/vList5"/>
    <dgm:cxn modelId="{731A6BA1-5857-4385-9424-044AFC653748}" type="presParOf" srcId="{8BDE8461-5F51-40C2-8A3E-93E2E6E3B3F8}" destId="{9316C519-F40D-482B-B253-3F7ABB5B0AA2}" srcOrd="0" destOrd="0" presId="urn:microsoft.com/office/officeart/2005/8/layout/vList5"/>
    <dgm:cxn modelId="{79F46977-9E3A-4878-847C-06C74D69EF96}" type="presParOf" srcId="{8BDE8461-5F51-40C2-8A3E-93E2E6E3B3F8}" destId="{9334F167-B169-4B42-A710-AACCB8323BC3}" srcOrd="1" destOrd="0" presId="urn:microsoft.com/office/officeart/2005/8/layout/vList5"/>
    <dgm:cxn modelId="{DAAB09A3-F040-4C95-9D66-FD780B7C9DC9}" type="presParOf" srcId="{FEAB44B5-3C41-48D7-9974-B781E707E9D4}" destId="{CB4E5DD3-106A-40F5-9301-B82354111304}" srcOrd="7" destOrd="0" presId="urn:microsoft.com/office/officeart/2005/8/layout/vList5"/>
    <dgm:cxn modelId="{C93CFF86-6C6A-4E22-851E-848685B0AD22}" type="presParOf" srcId="{FEAB44B5-3C41-48D7-9974-B781E707E9D4}" destId="{35289EF0-9EF8-425A-AE26-80A2FAB8412C}" srcOrd="8" destOrd="0" presId="urn:microsoft.com/office/officeart/2005/8/layout/vList5"/>
    <dgm:cxn modelId="{9E36124E-3168-4A0E-9B8E-C7DE400E6BA2}" type="presParOf" srcId="{35289EF0-9EF8-425A-AE26-80A2FAB8412C}" destId="{BB0EDC58-DAC6-4732-A2B7-E0F73D8AD013}" srcOrd="0" destOrd="0" presId="urn:microsoft.com/office/officeart/2005/8/layout/vList5"/>
    <dgm:cxn modelId="{BACF3E57-CF0E-486F-A878-0F49FE23C7C7}" type="presParOf" srcId="{35289EF0-9EF8-425A-AE26-80A2FAB8412C}" destId="{312C456C-621C-451F-A295-556B19C9F6F0}" srcOrd="1" destOrd="0" presId="urn:microsoft.com/office/officeart/2005/8/layout/vList5"/>
    <dgm:cxn modelId="{FB40E807-B382-43A8-A988-1FB5258A7559}" type="presParOf" srcId="{FEAB44B5-3C41-48D7-9974-B781E707E9D4}" destId="{983AADFC-AC01-48F9-AC18-A13A0FF5970E}" srcOrd="9" destOrd="0" presId="urn:microsoft.com/office/officeart/2005/8/layout/vList5"/>
    <dgm:cxn modelId="{DF354A78-FBB7-4B36-AC4C-B3F1A036373D}" type="presParOf" srcId="{FEAB44B5-3C41-48D7-9974-B781E707E9D4}" destId="{C282F6FE-BDAA-4EFC-883C-26ECD80A805A}" srcOrd="10" destOrd="0" presId="urn:microsoft.com/office/officeart/2005/8/layout/vList5"/>
    <dgm:cxn modelId="{91E6746C-927B-4FB8-A2B1-E28C532571E1}" type="presParOf" srcId="{C282F6FE-BDAA-4EFC-883C-26ECD80A805A}" destId="{F9018C49-979C-4A2C-8EEB-7C9002997308}" srcOrd="0" destOrd="0" presId="urn:microsoft.com/office/officeart/2005/8/layout/vList5"/>
    <dgm:cxn modelId="{E7C0E7B5-7B1D-4288-979A-E1E1DC77B0F4}" type="presParOf" srcId="{C282F6FE-BDAA-4EFC-883C-26ECD80A805A}" destId="{98359C11-CED8-4A61-8EDC-12A6CF87E667}" srcOrd="1" destOrd="0" presId="urn:microsoft.com/office/officeart/2005/8/layout/vList5"/>
    <dgm:cxn modelId="{9962F2DE-DB94-4F59-895D-F2237F3AF32F}" type="presParOf" srcId="{FEAB44B5-3C41-48D7-9974-B781E707E9D4}" destId="{AD7F8A48-C3E4-4266-A136-8E93DF86FA89}" srcOrd="11" destOrd="0" presId="urn:microsoft.com/office/officeart/2005/8/layout/vList5"/>
    <dgm:cxn modelId="{2B8ABDA1-0767-4646-8C36-437996D6D8A9}" type="presParOf" srcId="{FEAB44B5-3C41-48D7-9974-B781E707E9D4}" destId="{A768379D-CC53-4B33-9C1F-7B3DDC4C70EE}" srcOrd="12" destOrd="0" presId="urn:microsoft.com/office/officeart/2005/8/layout/vList5"/>
    <dgm:cxn modelId="{495BF897-D3A1-4261-9FE4-A9A71F72E0C8}" type="presParOf" srcId="{A768379D-CC53-4B33-9C1F-7B3DDC4C70EE}" destId="{7F008A42-F544-4DD5-A196-14762464B7DC}" srcOrd="0" destOrd="0" presId="urn:microsoft.com/office/officeart/2005/8/layout/vList5"/>
    <dgm:cxn modelId="{E0C86162-6BE2-4552-9649-74CF5CB25264}" type="presParOf" srcId="{A768379D-CC53-4B33-9C1F-7B3DDC4C70EE}" destId="{D75D8A24-6FE7-4F4E-BF6D-E08B96DE0F57}" srcOrd="1" destOrd="0" presId="urn:microsoft.com/office/officeart/2005/8/layout/vList5"/>
    <dgm:cxn modelId="{EB7A69E0-6DC1-4C5D-A6D8-1C55E1DB158F}" type="presParOf" srcId="{FEAB44B5-3C41-48D7-9974-B781E707E9D4}" destId="{23CBB3CF-995B-4C5B-A934-A2BAD2BC05CC}" srcOrd="13" destOrd="0" presId="urn:microsoft.com/office/officeart/2005/8/layout/vList5"/>
    <dgm:cxn modelId="{C83210F8-FC41-4517-B33C-A70C11FFF219}" type="presParOf" srcId="{FEAB44B5-3C41-48D7-9974-B781E707E9D4}" destId="{9AC2588B-EBD9-4136-BF41-4DB03D17B07C}" srcOrd="14" destOrd="0" presId="urn:microsoft.com/office/officeart/2005/8/layout/vList5"/>
    <dgm:cxn modelId="{6EAEA03B-634A-4F7A-A9D4-8AB058D18852}" type="presParOf" srcId="{9AC2588B-EBD9-4136-BF41-4DB03D17B07C}" destId="{6513DDF8-3690-4691-86EE-F433215F3F45}" srcOrd="0" destOrd="0" presId="urn:microsoft.com/office/officeart/2005/8/layout/vList5"/>
    <dgm:cxn modelId="{2F51BD2C-E5AD-4A3A-863A-80A02F76929A}" type="presParOf" srcId="{9AC2588B-EBD9-4136-BF41-4DB03D17B07C}" destId="{9DBE40E6-4756-48CA-96AB-6CA077EE094F}" srcOrd="1" destOrd="0" presId="urn:microsoft.com/office/officeart/2005/8/layout/vList5"/>
    <dgm:cxn modelId="{E4EEE73D-B6A8-4ABF-BABE-9171A66364AE}" type="presParOf" srcId="{FEAB44B5-3C41-48D7-9974-B781E707E9D4}" destId="{93F3FC2A-DFF6-4590-9A96-82453A4BCEB1}" srcOrd="15" destOrd="0" presId="urn:microsoft.com/office/officeart/2005/8/layout/vList5"/>
    <dgm:cxn modelId="{1D3FFB83-8A80-455B-BFED-082F7BAEEA2D}" type="presParOf" srcId="{FEAB44B5-3C41-48D7-9974-B781E707E9D4}" destId="{C71101F1-A893-4611-B283-5059672BB8A4}" srcOrd="16" destOrd="0" presId="urn:microsoft.com/office/officeart/2005/8/layout/vList5"/>
    <dgm:cxn modelId="{8119704F-068F-4E2F-8020-7BB6FB416E3D}" type="presParOf" srcId="{C71101F1-A893-4611-B283-5059672BB8A4}" destId="{436FDA90-A892-47E5-BE5D-A0903AE95DC5}" srcOrd="0" destOrd="0" presId="urn:microsoft.com/office/officeart/2005/8/layout/vList5"/>
    <dgm:cxn modelId="{4F9031B7-C879-47E3-94F3-7FEFCD62DFB7}" type="presParOf" srcId="{C71101F1-A893-4611-B283-5059672BB8A4}" destId="{4CDD4071-3B80-4CA6-A0FB-72ACAECF9E2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586092" y="9239448"/>
            <a:ext cx="2347414" cy="2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3/4/2018 3:36:48 PM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52493" y="9239448"/>
            <a:ext cx="2732195" cy="27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0464" y="9017036"/>
            <a:ext cx="41620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36576" y="9239119"/>
            <a:ext cx="516353" cy="185990"/>
            <a:chOff x="271463" y="2852738"/>
            <a:chExt cx="3190876" cy="1149350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586092" y="9239448"/>
            <a:ext cx="2347414" cy="2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3/4/2018 3:36:47 PM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52493" y="9239448"/>
            <a:ext cx="2732195" cy="27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0464" y="9017036"/>
            <a:ext cx="41620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536576" y="9239119"/>
            <a:ext cx="516353" cy="185990"/>
            <a:chOff x="271463" y="2852738"/>
            <a:chExt cx="3190876" cy="1149350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17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LIN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nodes do not have equal roles because of Master-Slave architecture.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Frame format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has 2 parts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is:</a:t>
            </a:r>
          </a:p>
          <a:p>
            <a:pPr marL="171450" indent="-171450">
              <a:buFontTx/>
              <a:buChar char="-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Header (included: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initialization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information,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synchronous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baudrate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frame type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Response (included: data,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checksum)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70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58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29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025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44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 no way to detect the wakeup nodes?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26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IC Transceiver is responsible for converting two </a:t>
            </a:r>
            <a:r>
              <a:rPr lang="en-US" dirty="0" err="1" smtClean="0"/>
              <a:t>Tx</a:t>
            </a:r>
            <a:r>
              <a:rPr lang="en-US" dirty="0" smtClean="0"/>
              <a:t>, Rx signals from the MCU</a:t>
            </a:r>
            <a:r>
              <a:rPr lang="en-US" baseline="0" dirty="0" smtClean="0"/>
              <a:t> </a:t>
            </a:r>
            <a:r>
              <a:rPr lang="en-US" dirty="0" smtClean="0"/>
              <a:t>(3.3, 5V) to one single signal</a:t>
            </a:r>
            <a:r>
              <a:rPr lang="en-US" baseline="0" dirty="0" smtClean="0"/>
              <a:t> </a:t>
            </a:r>
            <a:r>
              <a:rPr lang="en-US" dirty="0" smtClean="0"/>
              <a:t>and connecting to the 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359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14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4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8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74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LSB </a:t>
            </a:r>
            <a:r>
              <a:rPr lang="en-US" sz="8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(Least Significant Bit)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952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58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777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66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0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Customers use a Slave node simulator, but the response time of the device is quite slow. Therefore, the client has requested an option to check the frame response time (</a:t>
            </a:r>
            <a:r>
              <a:rPr lang="en-US" dirty="0" err="1" smtClean="0"/>
              <a:t>Disable_Frame_Timeout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8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now, LIN Driver has 4 IPVs (corresponding 4 hardware)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55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Shift </a:t>
            </a:r>
            <a:r>
              <a:rPr lang="en-US" dirty="0" err="1" smtClean="0">
                <a:solidFill>
                  <a:schemeClr val="tx1"/>
                </a:solidFill>
              </a:rPr>
              <a:t>Tx</a:t>
            </a:r>
            <a:r>
              <a:rPr lang="en-US" dirty="0" smtClean="0">
                <a:solidFill>
                  <a:schemeClr val="tx1"/>
                </a:solidFill>
              </a:rPr>
              <a:t>, Rx registers; buffer registers, control and status registers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653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1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75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58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79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22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97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62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6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03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438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8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of i</a:t>
            </a:r>
            <a:r>
              <a:rPr lang="en-US" dirty="0" smtClean="0"/>
              <a:t>ncreasing</a:t>
            </a:r>
            <a:r>
              <a:rPr lang="en-US" baseline="0" dirty="0" smtClean="0"/>
              <a:t> number of ECUs (</a:t>
            </a:r>
            <a:r>
              <a:rPr lang="en-US" sz="1200" dirty="0" smtClean="0"/>
              <a:t>Electronic Control Unit)</a:t>
            </a:r>
            <a:r>
              <a:rPr lang="en-US" sz="1200" baseline="0" dirty="0" smtClean="0"/>
              <a:t> in e</a:t>
            </a:r>
            <a:r>
              <a:rPr lang="en-US" sz="1200" dirty="0" smtClean="0"/>
              <a:t>lectronic systems</a:t>
            </a:r>
            <a:r>
              <a:rPr lang="en-US" baseline="0" dirty="0" smtClean="0"/>
              <a:t>, so we need a </a:t>
            </a:r>
            <a:r>
              <a:rPr lang="en-US" b="1" dirty="0" smtClean="0"/>
              <a:t>cheaper communication</a:t>
            </a:r>
            <a:r>
              <a:rPr lang="en-US" b="0" dirty="0" smtClean="0"/>
              <a:t> which</a:t>
            </a:r>
            <a:r>
              <a:rPr lang="en-US" b="0" baseline="0" dirty="0" smtClean="0"/>
              <a:t> use of low speed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132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961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6129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289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093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865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0145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920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481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05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94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 of 1999, 5 automakers and 2 semiconductor manufacturers </a:t>
            </a:r>
            <a:r>
              <a:rPr lang="en-US" dirty="0" err="1" smtClean="0"/>
              <a:t>inventted</a:t>
            </a:r>
            <a:r>
              <a:rPr lang="en-US" dirty="0" smtClean="0"/>
              <a:t> LIN (</a:t>
            </a:r>
            <a:r>
              <a:rPr lang="en-US" b="1" dirty="0" smtClean="0"/>
              <a:t>L</a:t>
            </a:r>
            <a:r>
              <a:rPr lang="en-US" dirty="0" smtClean="0"/>
              <a:t>ocal </a:t>
            </a:r>
            <a:r>
              <a:rPr lang="en-US" b="1" dirty="0" smtClean="0"/>
              <a:t>I</a:t>
            </a:r>
            <a:r>
              <a:rPr lang="en-US" dirty="0" smtClean="0"/>
              <a:t>nterconnect </a:t>
            </a:r>
            <a:r>
              <a:rPr lang="en-US" b="1" dirty="0" smtClean="0"/>
              <a:t>N</a:t>
            </a:r>
            <a:r>
              <a:rPr lang="en-US" dirty="0" smtClean="0"/>
              <a:t>etwork) with</a:t>
            </a:r>
            <a:r>
              <a:rPr lang="en-US" baseline="0" dirty="0" smtClean="0"/>
              <a:t> properties: </a:t>
            </a:r>
            <a:r>
              <a:rPr lang="en-US" b="1" dirty="0" smtClean="0"/>
              <a:t>Simple, economical and standard</a:t>
            </a:r>
            <a:r>
              <a:rPr lang="en-US" b="1" baseline="0" dirty="0" smtClean="0"/>
              <a:t> </a:t>
            </a:r>
            <a:r>
              <a:rPr lang="en-US" dirty="0" smtClean="0"/>
              <a:t>use</a:t>
            </a:r>
            <a:r>
              <a:rPr lang="en-US" baseline="0" dirty="0" smtClean="0"/>
              <a:t> for </a:t>
            </a:r>
            <a:r>
              <a:rPr lang="en-US" dirty="0" smtClean="0"/>
              <a:t>sensors and</a:t>
            </a:r>
            <a:r>
              <a:rPr lang="en-US" baseline="0" dirty="0" smtClean="0"/>
              <a:t> </a:t>
            </a:r>
            <a:r>
              <a:rPr lang="en-US" dirty="0" smtClean="0"/>
              <a:t>actuators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867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191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8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57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985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case of corrupted IC transceiver happens many times + want to test multiple channels at the same time. So, the Group 1 has designed a mini LIN circuit consisting of three IC transceivers.</a:t>
            </a:r>
          </a:p>
          <a:p>
            <a:r>
              <a:rPr lang="en-US" dirty="0" smtClean="0"/>
              <a:t>- USB: Connect the </a:t>
            </a:r>
            <a:r>
              <a:rPr lang="en-US" dirty="0" err="1" smtClean="0"/>
              <a:t>Lauterbach</a:t>
            </a:r>
            <a:r>
              <a:rPr lang="en-US" dirty="0" smtClean="0"/>
              <a:t> device from the computer to the board, used to debug and load the code</a:t>
            </a:r>
          </a:p>
          <a:p>
            <a:r>
              <a:rPr lang="en-US" dirty="0" smtClean="0"/>
              <a:t>- RS232: LIN hardware connection with microcontroller, communication command MAF</a:t>
            </a:r>
          </a:p>
          <a:p>
            <a:r>
              <a:rPr lang="en-US" dirty="0" smtClean="0"/>
              <a:t>- Connect LIN: LIN bus, Master connection with one slave or up to 3 slaves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288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case of corrupted IC transceiver happens many times + want to test multiple channels at the same time. So, the Group 1 has designed a mini LIN circuit consisting of three IC transceivers.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437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case of corrupted IC transceiver happens many times + want to test multiple channels at the same time. So, the Group 1 has designed a mini LIN circuit consisting of three IC transceivers.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209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case of corrupted IC transceiver happens many times + want to test multiple channels at the same time. So, the Group 1 has designed a mini LIN circuit consisting of three IC transceivers.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2405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case of corrupted IC transceiver happens many times + want to test multiple channels at the same time. So, the Group 1 has designed a mini LIN circuit consisting of three IC transceivers.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962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case of corrupted IC transceiver happens many times + want to test multiple channels at the same time. So, the Group 1 has designed a mini LIN circuit consisting of three IC transceivers.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4168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60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1987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66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484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68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793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7598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70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5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9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10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4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431371" y="2817332"/>
            <a:ext cx="5131229" cy="1297467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2000" b="0" cap="all" spc="-60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5612971" y="2042632"/>
            <a:ext cx="4216829" cy="992668"/>
          </a:xfrm>
          <a:prstGeom prst="rect">
            <a:avLst/>
          </a:prstGeom>
          <a:ln w="25400" algn="ctr"/>
          <a:effectLst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2400" b="1" kern="1200" cap="all" spc="-60" baseline="0" dirty="0" smtClea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431371" y="1052032"/>
            <a:ext cx="5131229" cy="171656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900" b="1" kern="1200" cap="all" spc="-60" baseline="0" dirty="0">
                <a:solidFill>
                  <a:schemeClr val="tx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" y="4296291"/>
            <a:ext cx="12186303" cy="1076770"/>
          </a:xfrm>
          <a:prstGeom prst="rect">
            <a:avLst/>
          </a:prstGeom>
        </p:spPr>
      </p:pic>
      <p:sp>
        <p:nvSpPr>
          <p:cNvPr id="56" name="TextBox 55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pic>
        <p:nvPicPr>
          <p:cNvPr id="50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46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7.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Câu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hỏi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420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</a:lstStyle>
          <a:p>
            <a:pPr marL="457200" indent="-457200">
              <a:buAutoNum type="arabicPeriod"/>
            </a:pP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</a:t>
            </a:r>
            <a:r>
              <a:rPr lang="en-US" dirty="0" smtClean="0"/>
              <a:t>Master text </a:t>
            </a:r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</a:t>
            </a:r>
            <a:r>
              <a:rPr lang="en-US" dirty="0" smtClean="0"/>
              <a:t>level</a:t>
            </a:r>
            <a:endParaRPr lang="en-US" dirty="0"/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121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396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sz="2800" dirty="0" smtClean="0">
                <a:solidFill>
                  <a:schemeClr val="bg1"/>
                </a:solidFill>
              </a:rPr>
              <a:t>Introduce of Protocol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57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4. </a:t>
            </a:r>
            <a:r>
              <a:rPr lang="en-US" sz="2800" dirty="0" smtClean="0">
                <a:solidFill>
                  <a:schemeClr val="bg1"/>
                </a:solidFill>
              </a:rPr>
              <a:t>Hardware Support for LIN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672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881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994402" y="276225"/>
            <a:ext cx="5968143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994400" y="1290089"/>
            <a:ext cx="5968143" cy="4450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692040" y="6303694"/>
            <a:ext cx="1825687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300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FD9EFE33-8CA9-4025-95F6-E7102BBE5F60}" type="datetime1">
              <a:rPr lang="vi-VN" smtClean="0"/>
              <a:t>04/03/2018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651500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651500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87293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42213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293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99524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29550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Full Image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431371" y="2863052"/>
            <a:ext cx="5131229" cy="129746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cap="all" spc="-60" baseline="0">
                <a:solidFill>
                  <a:schemeClr val="bg1"/>
                </a:solidFill>
                <a:latin typeface="+mj-lt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431371" y="1669252"/>
            <a:ext cx="5131229" cy="107394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900" b="1" kern="1200" cap="all" spc="-60" baseline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4864884" y="5903089"/>
            <a:ext cx="7327116" cy="7407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78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bg1"/>
                </a:solidFill>
              </a:rPr>
              <a:t>External use</a:t>
            </a:r>
          </a:p>
        </p:txBody>
      </p:sp>
      <p:sp>
        <p:nvSpPr>
          <p:cNvPr id="61" name="Slide Number Placeholder 1"/>
          <p:cNvSpPr txBox="1">
            <a:spLocks/>
          </p:cNvSpPr>
          <p:nvPr userDrawn="1"/>
        </p:nvSpPr>
        <p:spPr>
          <a:xfrm>
            <a:off x="333813" y="6302856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1300" b="0" smtClean="0">
                <a:solidFill>
                  <a:schemeClr val="bg1"/>
                </a:solidFill>
              </a:rPr>
              <a:pPr algn="l"/>
              <a:t>‹#›</a:t>
            </a:fld>
            <a:endParaRPr lang="en-US" sz="1300" b="0" dirty="0">
              <a:solidFill>
                <a:schemeClr val="bg1"/>
              </a:solidFill>
            </a:endParaRPr>
          </a:p>
        </p:txBody>
      </p:sp>
      <p:pic>
        <p:nvPicPr>
          <p:cNvPr id="52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082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pic>
        <p:nvPicPr>
          <p:cNvPr id="12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21057" y="1276892"/>
            <a:ext cx="9928933" cy="3368587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Purpose&amp; Object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Overview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Introduce of Protocol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Hardware </a:t>
            </a:r>
            <a:r>
              <a:rPr lang="en-US" sz="2800" dirty="0">
                <a:solidFill>
                  <a:schemeClr val="bg1"/>
                </a:solidFill>
              </a:rPr>
              <a:t>Support for LIN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Introduce of </a:t>
            </a:r>
            <a:r>
              <a:rPr lang="en-US" sz="2800" dirty="0" smtClean="0">
                <a:solidFill>
                  <a:schemeClr val="bg1"/>
                </a:solidFill>
              </a:rPr>
              <a:t>AUTOSAR </a:t>
            </a:r>
            <a:r>
              <a:rPr lang="en-US" sz="2800" dirty="0">
                <a:solidFill>
                  <a:schemeClr val="bg1"/>
                </a:solidFill>
              </a:rPr>
              <a:t>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Tips&amp; Tricks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Questions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1806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 hasCustomPrompt="1"/>
          </p:nvPr>
        </p:nvSpPr>
        <p:spPr>
          <a:xfrm>
            <a:off x="299523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24807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75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450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A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70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556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038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9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078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S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1. Purpose&amp;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33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2. </a:t>
            </a:r>
            <a:r>
              <a:rPr lang="en-US" sz="2800" dirty="0" smtClean="0">
                <a:solidFill>
                  <a:schemeClr val="bg1"/>
                </a:solidFill>
              </a:rPr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6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3.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45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 </a:t>
            </a:r>
            <a:r>
              <a:rPr lang="en-US" sz="2800" dirty="0" smtClean="0">
                <a:solidFill>
                  <a:schemeClr val="bg1"/>
                </a:solidFill>
              </a:rPr>
              <a:t>Introduce of AUTOSAR LIN Driver</a:t>
            </a:r>
          </a:p>
        </p:txBody>
      </p:sp>
    </p:spTree>
    <p:extLst>
      <p:ext uri="{BB962C8B-B14F-4D97-AF65-F5344CB8AC3E}">
        <p14:creationId xmlns:p14="http://schemas.microsoft.com/office/powerpoint/2010/main" val="522359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6. Tips,</a:t>
            </a:r>
            <a:r>
              <a:rPr lang="en-US" baseline="0" dirty="0" smtClean="0"/>
              <a:t>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78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26"/>
          <p:cNvSpPr txBox="1">
            <a:spLocks noChangeArrowheads="1"/>
          </p:cNvSpPr>
          <p:nvPr userDrawn="1"/>
        </p:nvSpPr>
        <p:spPr bwMode="auto">
          <a:xfrm>
            <a:off x="299523" y="280713"/>
            <a:ext cx="11663021" cy="654049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kern="1200" baseline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7. </a:t>
            </a:r>
            <a:r>
              <a:rPr lang="en-US" sz="2800" dirty="0" smtClean="0">
                <a:solidFill>
                  <a:schemeClr val="bg1"/>
                </a:solidFill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4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6.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Tips, Tricks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106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300681" y="280713"/>
            <a:ext cx="1163438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299523" y="1019916"/>
            <a:ext cx="11647054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333813" y="6302856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1300" b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en-US" sz="13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32" y="5913683"/>
            <a:ext cx="1202034" cy="7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05" r:id="rId2"/>
    <p:sldLayoutId id="2147483775" r:id="rId3"/>
    <p:sldLayoutId id="2147483810" r:id="rId4"/>
    <p:sldLayoutId id="2147483806" r:id="rId5"/>
    <p:sldLayoutId id="2147483811" r:id="rId6"/>
    <p:sldLayoutId id="2147483815" r:id="rId7"/>
    <p:sldLayoutId id="2147483816" r:id="rId8"/>
    <p:sldLayoutId id="2147483813" r:id="rId9"/>
    <p:sldLayoutId id="2147483814" r:id="rId10"/>
    <p:sldLayoutId id="2147483787" r:id="rId11"/>
    <p:sldLayoutId id="2147483788" r:id="rId12"/>
    <p:sldLayoutId id="2147483807" r:id="rId13"/>
    <p:sldLayoutId id="2147483817" r:id="rId14"/>
    <p:sldLayoutId id="2147483809" r:id="rId15"/>
    <p:sldLayoutId id="2147483777" r:id="rId16"/>
    <p:sldLayoutId id="2147483789" r:id="rId17"/>
    <p:sldLayoutId id="2147483790" r:id="rId18"/>
    <p:sldLayoutId id="2147483791" r:id="rId19"/>
    <p:sldLayoutId id="2147483808" r:id="rId20"/>
    <p:sldLayoutId id="2147483792" r:id="rId21"/>
    <p:sldLayoutId id="2147483793" r:id="rId22"/>
    <p:sldLayoutId id="2147483800" r:id="rId23"/>
    <p:sldLayoutId id="2147483801" r:id="rId24"/>
    <p:sldLayoutId id="2147483802" r:id="rId25"/>
    <p:sldLayoutId id="2147483803" r:id="rId26"/>
    <p:sldLayoutId id="2147483804" r:id="rId27"/>
  </p:sldLayoutIdLst>
  <p:transition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900" b="1" kern="1200" dirty="0" smtClean="0">
          <a:solidFill>
            <a:schemeClr val="tx2">
              <a:lumMod val="75000"/>
            </a:schemeClr>
          </a:solidFill>
          <a:effectLst/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3363" indent="-23336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400" b="0">
          <a:solidFill>
            <a:srgbClr val="000000"/>
          </a:solidFill>
          <a:latin typeface="+mn-lt"/>
          <a:ea typeface="+mn-ea"/>
          <a:cs typeface="+mn-cs"/>
        </a:defRPr>
      </a:lvl1pPr>
      <a:lvl2pPr marL="401638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−"/>
        <a:defRPr sz="2200">
          <a:solidFill>
            <a:srgbClr val="000000"/>
          </a:solidFill>
          <a:latin typeface="+mn-lt"/>
        </a:defRPr>
      </a:lvl2pPr>
      <a:lvl3pPr marL="569913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746125" indent="-17621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•"/>
        <a:defRPr sz="1800">
          <a:solidFill>
            <a:srgbClr val="000000"/>
          </a:solidFill>
          <a:latin typeface="+mn-lt"/>
        </a:defRPr>
      </a:lvl4pPr>
      <a:lvl5pPr marL="969963" indent="-223838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70000"/>
        <a:buFont typeface="Arial" pitchFamily="34" charset="0"/>
        <a:buChar char="−"/>
        <a:defRPr sz="1600">
          <a:solidFill>
            <a:srgbClr val="000000"/>
          </a:solidFill>
          <a:latin typeface="+mn-lt"/>
        </a:defRPr>
      </a:lvl5pPr>
      <a:lvl6pPr marL="22304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6pPr>
      <a:lvl7pPr marL="26876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7pPr>
      <a:lvl8pPr marL="31448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8pPr>
      <a:lvl9pPr marL="36020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lapdatfpt.org/wp-content/uploads/2016/09/logossss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091" y="1573400"/>
            <a:ext cx="6053818" cy="3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46.pn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microsoft.com/office/2007/relationships/diagramDrawing" Target="../diagrams/drawing4.xml"/><Relationship Id="rId5" Type="http://schemas.openxmlformats.org/officeDocument/2006/relationships/image" Target="../media/image48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47.png"/><Relationship Id="rId9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rial_communic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7.jpeg"/><Relationship Id="rId4" Type="http://schemas.openxmlformats.org/officeDocument/2006/relationships/hyperlink" Target="https://en.wikipedia.org/wiki/Network_protoco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412529" y="3814061"/>
            <a:ext cx="1643159" cy="416296"/>
          </a:xfrm>
        </p:spPr>
        <p:txBody>
          <a:bodyPr>
            <a:normAutofit fontScale="92500" lnSpcReduction="10000"/>
          </a:bodyPr>
          <a:lstStyle/>
          <a:p>
            <a:pPr algn="ctr"/>
            <a:fld id="{0AB0B56A-C84E-4B4B-AE09-91DBF6137CBC}" type="datetime1">
              <a:rPr lang="vi-VN" sz="2400" smtClean="0">
                <a:solidFill>
                  <a:srgbClr val="C7D22D"/>
                </a:solidFill>
              </a:rPr>
              <a:t>04/03/2018</a:t>
            </a:fld>
            <a:endParaRPr lang="en-US" sz="1700" dirty="0" smtClean="0">
              <a:solidFill>
                <a:srgbClr val="C7D22D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65269" y="1104939"/>
            <a:ext cx="9032879" cy="1206461"/>
          </a:xfrm>
        </p:spPr>
        <p:txBody>
          <a:bodyPr/>
          <a:lstStyle/>
          <a:p>
            <a:pPr algn="ctr"/>
            <a:r>
              <a:rPr lang="en-US" sz="360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 MODULE INTRODUCTION</a:t>
            </a:r>
            <a:r>
              <a:rPr lang="en-US" sz="3600" dirty="0" smtClean="0">
                <a:solidFill>
                  <a:srgbClr val="FFAD00"/>
                </a:solidFill>
              </a:rPr>
              <a:t/>
            </a:r>
            <a:br>
              <a:rPr lang="en-US" sz="3600" dirty="0" smtClean="0">
                <a:solidFill>
                  <a:srgbClr val="FFAD00"/>
                </a:solidFill>
              </a:rPr>
            </a:br>
            <a:r>
              <a:rPr lang="en-US" sz="3200" dirty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200" dirty="0" smtClean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interconnect network</a:t>
            </a:r>
            <a:r>
              <a:rPr lang="en-US" sz="3200" dirty="0">
                <a:solidFill>
                  <a:srgbClr val="FFA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015737" y="2770706"/>
            <a:ext cx="4436745" cy="8986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Tx/>
              <a:buNone/>
              <a:defRPr sz="2000" b="0" cap="all" spc="-60" baseline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3363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Tx/>
              <a:buNone/>
              <a:defRPr sz="2200">
                <a:solidFill>
                  <a:srgbClr val="000000"/>
                </a:solidFill>
                <a:latin typeface="+mn-lt"/>
              </a:defRPr>
            </a:lvl2pPr>
            <a:lvl3pPr marL="401638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Tx/>
              <a:buNone/>
              <a:defRPr sz="2000">
                <a:solidFill>
                  <a:srgbClr val="000000"/>
                </a:solidFill>
                <a:latin typeface="+mn-lt"/>
              </a:defRPr>
            </a:lvl3pPr>
            <a:lvl4pPr marL="569912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Tx/>
              <a:buNone/>
              <a:defRPr sz="1800">
                <a:solidFill>
                  <a:srgbClr val="000000"/>
                </a:solidFill>
                <a:latin typeface="+mn-lt"/>
              </a:defRPr>
            </a:lvl4pPr>
            <a:lvl5pPr marL="746125" indent="0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70000"/>
              <a:buFontTx/>
              <a:buNone/>
              <a:defRPr sz="1600">
                <a:solidFill>
                  <a:srgbClr val="000000"/>
                </a:solidFill>
                <a:latin typeface="+mn-lt"/>
              </a:defRPr>
            </a:lvl5pPr>
            <a:lvl6pPr marL="22304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6pPr>
            <a:lvl7pPr marL="26876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7pPr>
            <a:lvl8pPr marL="31448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8pPr>
            <a:lvl9pPr marL="36020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/>
            <a:r>
              <a:rPr lang="en-US" sz="2600" b="1" kern="0" dirty="0" smtClean="0">
                <a:solidFill>
                  <a:srgbClr val="7DB2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CUONG.LE – NXA14429 </a:t>
            </a:r>
          </a:p>
          <a:p>
            <a:pPr algn="ctr"/>
            <a:r>
              <a:rPr lang="en-US" sz="2200" kern="0" dirty="0" smtClean="0">
                <a:solidFill>
                  <a:srgbClr val="7DB2DB"/>
                </a:solidFill>
              </a:rPr>
              <a:t>MCAL Team</a:t>
            </a:r>
            <a:endParaRPr lang="en-US" sz="1700" kern="0" dirty="0" smtClean="0">
              <a:solidFill>
                <a:srgbClr val="F67B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6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60108"/>
            <a:ext cx="6342437" cy="4667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2.3 Features and parameters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Single wire </a:t>
            </a:r>
            <a:r>
              <a:rPr lang="en-US" dirty="0" smtClean="0"/>
              <a:t>communications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b="1" dirty="0" smtClean="0"/>
              <a:t>40</a:t>
            </a:r>
            <a:r>
              <a:rPr lang="en-US" b="1" dirty="0"/>
              <a:t> </a:t>
            </a:r>
            <a:r>
              <a:rPr lang="en-US" b="1" dirty="0" smtClean="0"/>
              <a:t>meters</a:t>
            </a:r>
            <a:r>
              <a:rPr lang="en-US" b="1" dirty="0"/>
              <a:t> bus </a:t>
            </a:r>
            <a:r>
              <a:rPr lang="en-US" b="1" dirty="0" smtClean="0"/>
              <a:t>length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Multi-cast reception with time synchronization, without crystals or ceramic </a:t>
            </a:r>
            <a:r>
              <a:rPr lang="en-US" dirty="0" smtClean="0"/>
              <a:t>resonators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Operating voltage</a:t>
            </a:r>
            <a:r>
              <a:rPr lang="en-US" dirty="0" smtClean="0"/>
              <a:t>: </a:t>
            </a:r>
            <a:r>
              <a:rPr lang="en-US" dirty="0"/>
              <a:t>9 - 18V </a:t>
            </a:r>
            <a:r>
              <a:rPr lang="en-US" dirty="0" smtClean="0"/>
              <a:t>(</a:t>
            </a:r>
            <a:r>
              <a:rPr lang="en-US" b="1" dirty="0" smtClean="0"/>
              <a:t>Default: </a:t>
            </a:r>
            <a:r>
              <a:rPr lang="en-US" b="1" dirty="0"/>
              <a:t>12V</a:t>
            </a:r>
            <a:r>
              <a:rPr lang="en-US" dirty="0" smtClean="0"/>
              <a:t>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Baudrate</a:t>
            </a:r>
            <a:r>
              <a:rPr lang="en-US" dirty="0" smtClean="0"/>
              <a:t>: </a:t>
            </a:r>
            <a:r>
              <a:rPr lang="en-US" b="1" dirty="0" smtClean="0"/>
              <a:t>1 - 20 </a:t>
            </a:r>
            <a:r>
              <a:rPr lang="en-US" b="1" dirty="0"/>
              <a:t>Kbit/s</a:t>
            </a:r>
            <a:r>
              <a:rPr lang="en-US" dirty="0"/>
              <a:t> </a:t>
            </a:r>
            <a:r>
              <a:rPr lang="en-US" dirty="0" smtClean="0"/>
              <a:t>(limited by EMI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Hardware support: </a:t>
            </a:r>
          </a:p>
          <a:p>
            <a:pPr marL="0" indent="0">
              <a:buNone/>
            </a:pPr>
            <a:r>
              <a:rPr lang="en-US" b="1" dirty="0" smtClean="0"/>
              <a:t>UART</a:t>
            </a:r>
            <a:r>
              <a:rPr lang="en-US" b="1" dirty="0"/>
              <a:t>/ SCI/ ESCI/ GPIO/ FLEXIO/ LINLFEX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Kết quả hình ảnh cho bus protocol 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434" y="1060108"/>
            <a:ext cx="5527878" cy="25544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538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2.4 </a:t>
            </a:r>
            <a:r>
              <a:rPr lang="en-US" b="1" dirty="0" smtClean="0">
                <a:solidFill>
                  <a:srgbClr val="FFAD00"/>
                </a:solidFill>
              </a:rPr>
              <a:t>Applications </a:t>
            </a:r>
            <a:endParaRPr lang="en-US" b="1" dirty="0">
              <a:solidFill>
                <a:srgbClr val="FFAD00"/>
              </a:solidFill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0" y="1580015"/>
            <a:ext cx="8917742" cy="43631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6674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4" y="1019916"/>
            <a:ext cx="6884738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2.5 </a:t>
            </a:r>
            <a:r>
              <a:rPr lang="en-US" b="1" dirty="0" smtClean="0">
                <a:solidFill>
                  <a:srgbClr val="FFAD00"/>
                </a:solidFill>
              </a:rPr>
              <a:t>The 7 </a:t>
            </a:r>
            <a:r>
              <a:rPr lang="en-US" b="1" dirty="0">
                <a:solidFill>
                  <a:srgbClr val="FFAD00"/>
                </a:solidFill>
              </a:rPr>
              <a:t>Layers of the OSI Model</a:t>
            </a: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1" dirty="0" smtClean="0"/>
              <a:t>Physical</a:t>
            </a:r>
            <a:r>
              <a:rPr lang="en-US" b="1" dirty="0"/>
              <a:t>: </a:t>
            </a:r>
            <a:r>
              <a:rPr lang="en-US" dirty="0"/>
              <a:t>What is the hardware structure and type of signal on the bus</a:t>
            </a:r>
            <a:r>
              <a:rPr lang="en-US" dirty="0" smtClean="0"/>
              <a:t>?</a:t>
            </a:r>
            <a:endParaRPr lang="en-US" dirty="0"/>
          </a:p>
          <a:p>
            <a:pPr marL="233363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Data link:</a:t>
            </a:r>
            <a:r>
              <a:rPr lang="en-US" dirty="0"/>
              <a:t> How does the LIN model work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49" y="1622703"/>
            <a:ext cx="4778284" cy="40705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5381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4" y="1019916"/>
            <a:ext cx="4151896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2.6 Operation </a:t>
            </a:r>
            <a:r>
              <a:rPr lang="en-US" b="1" dirty="0">
                <a:solidFill>
                  <a:srgbClr val="FFAD00"/>
                </a:solidFill>
              </a:rPr>
              <a:t>of </a:t>
            </a:r>
            <a:r>
              <a:rPr lang="en-US" b="1" dirty="0" smtClean="0">
                <a:solidFill>
                  <a:srgbClr val="FFAD00"/>
                </a:solidFill>
              </a:rPr>
              <a:t>LIN</a:t>
            </a:r>
          </a:p>
          <a:p>
            <a:pPr marL="0" indent="0">
              <a:buNone/>
            </a:pPr>
            <a:endParaRPr lang="en-US" b="1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000" dirty="0" smtClean="0"/>
              <a:t>1 </a:t>
            </a:r>
            <a:r>
              <a:rPr lang="en-US" sz="2000" dirty="0"/>
              <a:t>master node, typically up to 15 </a:t>
            </a:r>
            <a:r>
              <a:rPr lang="en-US" sz="2000" dirty="0" smtClean="0"/>
              <a:t>slave nodes</a:t>
            </a: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Master node </a:t>
            </a:r>
            <a:r>
              <a:rPr lang="en-US" sz="2000" dirty="0"/>
              <a:t>decides the rules of LIN's network operation through the </a:t>
            </a:r>
            <a:r>
              <a:rPr lang="en-US" sz="2000" b="1" dirty="0"/>
              <a:t>Token principle </a:t>
            </a:r>
            <a:r>
              <a:rPr lang="en-US" sz="2000" dirty="0"/>
              <a:t>(the PID field in the header)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387920" y="2035432"/>
            <a:ext cx="7501077" cy="3320339"/>
          </a:xfrm>
          <a:prstGeom prst="rect">
            <a:avLst/>
          </a:prstGeom>
          <a:ln w="12700">
            <a:noFill/>
          </a:ln>
        </p:spPr>
      </p:pic>
      <p:sp>
        <p:nvSpPr>
          <p:cNvPr id="8" name="Round Single Corner Rectangle 7"/>
          <p:cNvSpPr/>
          <p:nvPr/>
        </p:nvSpPr>
        <p:spPr>
          <a:xfrm>
            <a:off x="4451421" y="1704038"/>
            <a:ext cx="1669980" cy="2204771"/>
          </a:xfrm>
          <a:prstGeom prst="round1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67B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scope of the driver</a:t>
            </a:r>
          </a:p>
        </p:txBody>
      </p:sp>
    </p:spTree>
    <p:extLst>
      <p:ext uri="{BB962C8B-B14F-4D97-AF65-F5344CB8AC3E}">
        <p14:creationId xmlns:p14="http://schemas.microsoft.com/office/powerpoint/2010/main" val="2453293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7"/>
            <a:ext cx="6113219" cy="2583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Operation of LIN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AD00"/>
                </a:solidFill>
              </a:rPr>
              <a:t>(Continues)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B050"/>
                </a:solidFill>
              </a:rPr>
              <a:t>Master Task</a:t>
            </a:r>
            <a:r>
              <a:rPr lang="en-US" sz="2000" dirty="0" smtClean="0">
                <a:solidFill>
                  <a:srgbClr val="00B050"/>
                </a:solidFill>
              </a:rPr>
              <a:t>: Master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Determine </a:t>
            </a:r>
            <a:r>
              <a:rPr lang="en-US" sz="1800" dirty="0"/>
              <a:t>the order and priority of the message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Control of </a:t>
            </a:r>
            <a:r>
              <a:rPr lang="en-US" sz="1800" dirty="0"/>
              <a:t>the network activity by sending the Header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Receive wake up signals from slave nodes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 Set network to sleep mode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638184" y="1154848"/>
            <a:ext cx="4754273" cy="24481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70C0"/>
                </a:solidFill>
              </a:rPr>
              <a:t>Slave Task</a:t>
            </a:r>
            <a:r>
              <a:rPr lang="en-US" sz="2000" dirty="0" smtClean="0">
                <a:solidFill>
                  <a:srgbClr val="0070C0"/>
                </a:solidFill>
              </a:rPr>
              <a:t>: Master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Slave nodes</a:t>
            </a:r>
            <a:endParaRPr lang="en-US" sz="2000" dirty="0">
              <a:solidFill>
                <a:srgbClr val="0070C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Detect </a:t>
            </a:r>
            <a:r>
              <a:rPr lang="en-US" sz="1800" dirty="0" smtClean="0"/>
              <a:t>break field of header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 Based on the PID of the header to respond </a:t>
            </a:r>
            <a:r>
              <a:rPr lang="en-US" sz="1800" dirty="0" smtClean="0"/>
              <a:t>compatible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559033" y="3603004"/>
            <a:ext cx="9144000" cy="2438400"/>
            <a:chOff x="1343025" y="3319105"/>
            <a:chExt cx="9144000" cy="2438400"/>
          </a:xfrm>
        </p:grpSpPr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4016376" y="4614505"/>
              <a:ext cx="3797301" cy="461963"/>
              <a:chOff x="1824" y="1968"/>
              <a:chExt cx="2592" cy="291"/>
            </a:xfrm>
          </p:grpSpPr>
          <p:grpSp>
            <p:nvGrpSpPr>
              <p:cNvPr id="57" name="Group 56"/>
              <p:cNvGrpSpPr>
                <a:grpSpLocks/>
              </p:cNvGrpSpPr>
              <p:nvPr/>
            </p:nvGrpSpPr>
            <p:grpSpPr bwMode="auto">
              <a:xfrm>
                <a:off x="1824" y="1968"/>
                <a:ext cx="864" cy="96"/>
                <a:chOff x="2352" y="1680"/>
                <a:chExt cx="2304" cy="192"/>
              </a:xfrm>
            </p:grpSpPr>
            <p:sp>
              <p:nvSpPr>
                <p:cNvPr id="81" name="Freeform 80"/>
                <p:cNvSpPr>
                  <a:spLocks/>
                </p:cNvSpPr>
                <p:nvPr/>
              </p:nvSpPr>
              <p:spPr bwMode="auto">
                <a:xfrm>
                  <a:off x="2880" y="1680"/>
                  <a:ext cx="1584" cy="192"/>
                </a:xfrm>
                <a:custGeom>
                  <a:avLst/>
                  <a:gdLst>
                    <a:gd name="T0" fmla="*/ 0 w 1536"/>
                    <a:gd name="T1" fmla="*/ 192 h 192"/>
                    <a:gd name="T2" fmla="*/ 1488 w 1536"/>
                    <a:gd name="T3" fmla="*/ 192 h 192"/>
                    <a:gd name="T4" fmla="*/ 1536 w 1536"/>
                    <a:gd name="T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36" h="192">
                      <a:moveTo>
                        <a:pt x="0" y="192"/>
                      </a:moveTo>
                      <a:lnTo>
                        <a:pt x="1488" y="192"/>
                      </a:lnTo>
                      <a:lnTo>
                        <a:pt x="1536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2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307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3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326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456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5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648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3840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7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403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8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22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9" name="Freeform 88"/>
                <p:cNvSpPr>
                  <a:spLocks/>
                </p:cNvSpPr>
                <p:nvPr/>
              </p:nvSpPr>
              <p:spPr bwMode="auto">
                <a:xfrm>
                  <a:off x="2352" y="1680"/>
                  <a:ext cx="2304" cy="192"/>
                </a:xfrm>
                <a:custGeom>
                  <a:avLst/>
                  <a:gdLst>
                    <a:gd name="T0" fmla="*/ 0 w 2293"/>
                    <a:gd name="T1" fmla="*/ 2 h 192"/>
                    <a:gd name="T2" fmla="*/ 325 w 2293"/>
                    <a:gd name="T3" fmla="*/ 0 h 192"/>
                    <a:gd name="T4" fmla="*/ 373 w 2293"/>
                    <a:gd name="T5" fmla="*/ 192 h 192"/>
                    <a:gd name="T6" fmla="*/ 529 w 2293"/>
                    <a:gd name="T7" fmla="*/ 192 h 192"/>
                    <a:gd name="T8" fmla="*/ 581 w 2293"/>
                    <a:gd name="T9" fmla="*/ 0 h 192"/>
                    <a:gd name="T10" fmla="*/ 2293 w 22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93" h="192">
                      <a:moveTo>
                        <a:pt x="0" y="2"/>
                      </a:moveTo>
                      <a:lnTo>
                        <a:pt x="325" y="0"/>
                      </a:lnTo>
                      <a:lnTo>
                        <a:pt x="373" y="192"/>
                      </a:lnTo>
                      <a:lnTo>
                        <a:pt x="529" y="192"/>
                      </a:lnTo>
                      <a:lnTo>
                        <a:pt x="581" y="0"/>
                      </a:lnTo>
                      <a:lnTo>
                        <a:pt x="2293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triangle" w="med" len="med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8" name="Group 57"/>
              <p:cNvGrpSpPr>
                <a:grpSpLocks/>
              </p:cNvGrpSpPr>
              <p:nvPr/>
            </p:nvGrpSpPr>
            <p:grpSpPr bwMode="auto">
              <a:xfrm>
                <a:off x="2688" y="1968"/>
                <a:ext cx="864" cy="96"/>
                <a:chOff x="2352" y="1680"/>
                <a:chExt cx="2304" cy="192"/>
              </a:xfrm>
            </p:grpSpPr>
            <p:sp>
              <p:nvSpPr>
                <p:cNvPr id="72" name="Freeform 71"/>
                <p:cNvSpPr>
                  <a:spLocks/>
                </p:cNvSpPr>
                <p:nvPr/>
              </p:nvSpPr>
              <p:spPr bwMode="auto">
                <a:xfrm>
                  <a:off x="2880" y="1680"/>
                  <a:ext cx="1584" cy="192"/>
                </a:xfrm>
                <a:custGeom>
                  <a:avLst/>
                  <a:gdLst>
                    <a:gd name="T0" fmla="*/ 0 w 1536"/>
                    <a:gd name="T1" fmla="*/ 192 h 192"/>
                    <a:gd name="T2" fmla="*/ 1488 w 1536"/>
                    <a:gd name="T3" fmla="*/ 192 h 192"/>
                    <a:gd name="T4" fmla="*/ 1536 w 1536"/>
                    <a:gd name="T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36" h="192">
                      <a:moveTo>
                        <a:pt x="0" y="192"/>
                      </a:moveTo>
                      <a:lnTo>
                        <a:pt x="1488" y="192"/>
                      </a:lnTo>
                      <a:lnTo>
                        <a:pt x="1536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307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4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26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5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456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6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3648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7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840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8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403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9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22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0" name="Freeform 79"/>
                <p:cNvSpPr>
                  <a:spLocks/>
                </p:cNvSpPr>
                <p:nvPr/>
              </p:nvSpPr>
              <p:spPr bwMode="auto">
                <a:xfrm>
                  <a:off x="2352" y="1680"/>
                  <a:ext cx="2304" cy="192"/>
                </a:xfrm>
                <a:custGeom>
                  <a:avLst/>
                  <a:gdLst>
                    <a:gd name="T0" fmla="*/ 0 w 2293"/>
                    <a:gd name="T1" fmla="*/ 2 h 192"/>
                    <a:gd name="T2" fmla="*/ 325 w 2293"/>
                    <a:gd name="T3" fmla="*/ 0 h 192"/>
                    <a:gd name="T4" fmla="*/ 373 w 2293"/>
                    <a:gd name="T5" fmla="*/ 192 h 192"/>
                    <a:gd name="T6" fmla="*/ 529 w 2293"/>
                    <a:gd name="T7" fmla="*/ 192 h 192"/>
                    <a:gd name="T8" fmla="*/ 581 w 2293"/>
                    <a:gd name="T9" fmla="*/ 0 h 192"/>
                    <a:gd name="T10" fmla="*/ 2293 w 22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93" h="192">
                      <a:moveTo>
                        <a:pt x="0" y="2"/>
                      </a:moveTo>
                      <a:lnTo>
                        <a:pt x="325" y="0"/>
                      </a:lnTo>
                      <a:lnTo>
                        <a:pt x="373" y="192"/>
                      </a:lnTo>
                      <a:lnTo>
                        <a:pt x="529" y="192"/>
                      </a:lnTo>
                      <a:lnTo>
                        <a:pt x="581" y="0"/>
                      </a:lnTo>
                      <a:lnTo>
                        <a:pt x="2293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triangle" w="med" len="med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9" name="Group 58"/>
              <p:cNvGrpSpPr>
                <a:grpSpLocks/>
              </p:cNvGrpSpPr>
              <p:nvPr/>
            </p:nvGrpSpPr>
            <p:grpSpPr bwMode="auto">
              <a:xfrm>
                <a:off x="3552" y="1968"/>
                <a:ext cx="864" cy="96"/>
                <a:chOff x="2352" y="1680"/>
                <a:chExt cx="2304" cy="192"/>
              </a:xfrm>
            </p:grpSpPr>
            <p:sp>
              <p:nvSpPr>
                <p:cNvPr id="63" name="Freeform 62"/>
                <p:cNvSpPr>
                  <a:spLocks/>
                </p:cNvSpPr>
                <p:nvPr/>
              </p:nvSpPr>
              <p:spPr bwMode="auto">
                <a:xfrm>
                  <a:off x="2880" y="1680"/>
                  <a:ext cx="1584" cy="192"/>
                </a:xfrm>
                <a:custGeom>
                  <a:avLst/>
                  <a:gdLst>
                    <a:gd name="T0" fmla="*/ 0 w 1536"/>
                    <a:gd name="T1" fmla="*/ 192 h 192"/>
                    <a:gd name="T2" fmla="*/ 1488 w 1536"/>
                    <a:gd name="T3" fmla="*/ 192 h 192"/>
                    <a:gd name="T4" fmla="*/ 1536 w 1536"/>
                    <a:gd name="T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36" h="192">
                      <a:moveTo>
                        <a:pt x="0" y="192"/>
                      </a:moveTo>
                      <a:lnTo>
                        <a:pt x="1488" y="192"/>
                      </a:lnTo>
                      <a:lnTo>
                        <a:pt x="1536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4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07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26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3456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7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648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8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3840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9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403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0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422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1" name="Freeform 70"/>
                <p:cNvSpPr>
                  <a:spLocks/>
                </p:cNvSpPr>
                <p:nvPr/>
              </p:nvSpPr>
              <p:spPr bwMode="auto">
                <a:xfrm>
                  <a:off x="2352" y="1680"/>
                  <a:ext cx="2304" cy="192"/>
                </a:xfrm>
                <a:custGeom>
                  <a:avLst/>
                  <a:gdLst>
                    <a:gd name="T0" fmla="*/ 0 w 2293"/>
                    <a:gd name="T1" fmla="*/ 2 h 192"/>
                    <a:gd name="T2" fmla="*/ 325 w 2293"/>
                    <a:gd name="T3" fmla="*/ 0 h 192"/>
                    <a:gd name="T4" fmla="*/ 373 w 2293"/>
                    <a:gd name="T5" fmla="*/ 192 h 192"/>
                    <a:gd name="T6" fmla="*/ 529 w 2293"/>
                    <a:gd name="T7" fmla="*/ 192 h 192"/>
                    <a:gd name="T8" fmla="*/ 581 w 2293"/>
                    <a:gd name="T9" fmla="*/ 0 h 192"/>
                    <a:gd name="T10" fmla="*/ 2293 w 22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93" h="192">
                      <a:moveTo>
                        <a:pt x="0" y="2"/>
                      </a:moveTo>
                      <a:lnTo>
                        <a:pt x="325" y="0"/>
                      </a:lnTo>
                      <a:lnTo>
                        <a:pt x="373" y="192"/>
                      </a:lnTo>
                      <a:lnTo>
                        <a:pt x="529" y="192"/>
                      </a:lnTo>
                      <a:lnTo>
                        <a:pt x="581" y="0"/>
                      </a:lnTo>
                      <a:lnTo>
                        <a:pt x="2293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9900"/>
                  </a:solidFill>
                  <a:prstDash val="solid"/>
                  <a:round/>
                  <a:headEnd type="triangle" w="med" len="med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60" name="Text Box 34"/>
              <p:cNvSpPr txBox="1">
                <a:spLocks noChangeArrowheads="1"/>
              </p:cNvSpPr>
              <p:nvPr/>
            </p:nvSpPr>
            <p:spPr bwMode="auto">
              <a:xfrm>
                <a:off x="1942" y="2047"/>
                <a:ext cx="67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1600" b="1">
                    <a:latin typeface="Arial" panose="020B0604020202020204" pitchFamily="34" charset="0"/>
                  </a:rPr>
                  <a:t>data byte</a:t>
                </a:r>
              </a:p>
            </p:txBody>
          </p:sp>
          <p:sp>
            <p:nvSpPr>
              <p:cNvPr id="61" name="Text Box 35"/>
              <p:cNvSpPr txBox="1">
                <a:spLocks noChangeArrowheads="1"/>
              </p:cNvSpPr>
              <p:nvPr/>
            </p:nvSpPr>
            <p:spPr bwMode="auto">
              <a:xfrm>
                <a:off x="2806" y="2047"/>
                <a:ext cx="67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1600" b="1">
                    <a:latin typeface="Arial" panose="020B0604020202020204" pitchFamily="34" charset="0"/>
                  </a:rPr>
                  <a:t>data byte</a:t>
                </a:r>
              </a:p>
            </p:txBody>
          </p:sp>
          <p:sp>
            <p:nvSpPr>
              <p:cNvPr id="62" name="Text Box 36"/>
              <p:cNvSpPr txBox="1">
                <a:spLocks noChangeArrowheads="1"/>
              </p:cNvSpPr>
              <p:nvPr/>
            </p:nvSpPr>
            <p:spPr bwMode="auto">
              <a:xfrm>
                <a:off x="3675" y="2047"/>
                <a:ext cx="74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sz="1600" b="1">
                    <a:latin typeface="Arial" panose="020B0604020202020204" pitchFamily="34" charset="0"/>
                  </a:rPr>
                  <a:t>checksum</a:t>
                </a:r>
              </a:p>
            </p:txBody>
          </p:sp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3875088" y="3596921"/>
              <a:ext cx="4221162" cy="560388"/>
              <a:chOff x="1728" y="1327"/>
              <a:chExt cx="2880" cy="353"/>
            </a:xfrm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 flipH="1">
                <a:off x="3360" y="1584"/>
                <a:ext cx="1248" cy="96"/>
              </a:xfrm>
              <a:custGeom>
                <a:avLst/>
                <a:gdLst>
                  <a:gd name="T0" fmla="*/ 0 w 2976"/>
                  <a:gd name="T1" fmla="*/ 0 h 192"/>
                  <a:gd name="T2" fmla="*/ 240 w 2976"/>
                  <a:gd name="T3" fmla="*/ 0 h 192"/>
                  <a:gd name="T4" fmla="*/ 288 w 2976"/>
                  <a:gd name="T5" fmla="*/ 192 h 192"/>
                  <a:gd name="T6" fmla="*/ 2736 w 2976"/>
                  <a:gd name="T7" fmla="*/ 192 h 192"/>
                  <a:gd name="T8" fmla="*/ 2784 w 2976"/>
                  <a:gd name="T9" fmla="*/ 0 h 192"/>
                  <a:gd name="T10" fmla="*/ 2976 w 2976"/>
                  <a:gd name="T1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76" h="192">
                    <a:moveTo>
                      <a:pt x="0" y="0"/>
                    </a:moveTo>
                    <a:lnTo>
                      <a:pt x="240" y="0"/>
                    </a:lnTo>
                    <a:lnTo>
                      <a:pt x="288" y="192"/>
                    </a:lnTo>
                    <a:lnTo>
                      <a:pt x="2736" y="192"/>
                    </a:lnTo>
                    <a:lnTo>
                      <a:pt x="2784" y="0"/>
                    </a:lnTo>
                    <a:lnTo>
                      <a:pt x="2976" y="0"/>
                    </a:lnTo>
                  </a:path>
                </a:pathLst>
              </a:custGeom>
              <a:noFill/>
              <a:ln w="12700" cap="flat" cmpd="sng">
                <a:solidFill>
                  <a:srgbClr val="000066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  <a:scene3d>
                <a:camera prst="legacyObliqueTopRight"/>
                <a:lightRig rig="legacyFlat1" dir="t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000066"/>
                </a:extrusionClr>
                <a:contourClr>
                  <a:srgbClr val="00006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34" name="Group 33"/>
              <p:cNvGrpSpPr>
                <a:grpSpLocks/>
              </p:cNvGrpSpPr>
              <p:nvPr/>
            </p:nvGrpSpPr>
            <p:grpSpPr bwMode="auto">
              <a:xfrm flipH="1">
                <a:off x="2544" y="1584"/>
                <a:ext cx="864" cy="96"/>
                <a:chOff x="2352" y="1680"/>
                <a:chExt cx="2304" cy="192"/>
              </a:xfrm>
            </p:grpSpPr>
            <p:sp>
              <p:nvSpPr>
                <p:cNvPr id="48" name="Freeform 47"/>
                <p:cNvSpPr>
                  <a:spLocks/>
                </p:cNvSpPr>
                <p:nvPr/>
              </p:nvSpPr>
              <p:spPr bwMode="auto">
                <a:xfrm>
                  <a:off x="2880" y="1680"/>
                  <a:ext cx="1584" cy="192"/>
                </a:xfrm>
                <a:custGeom>
                  <a:avLst/>
                  <a:gdLst>
                    <a:gd name="T0" fmla="*/ 0 w 1536"/>
                    <a:gd name="T1" fmla="*/ 192 h 192"/>
                    <a:gd name="T2" fmla="*/ 1488 w 1536"/>
                    <a:gd name="T3" fmla="*/ 192 h 192"/>
                    <a:gd name="T4" fmla="*/ 1536 w 1536"/>
                    <a:gd name="T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36" h="192">
                      <a:moveTo>
                        <a:pt x="0" y="192"/>
                      </a:moveTo>
                      <a:lnTo>
                        <a:pt x="1488" y="192"/>
                      </a:lnTo>
                      <a:lnTo>
                        <a:pt x="1536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000066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07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26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3456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648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3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3840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4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403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5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422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6" name="Freeform 55"/>
                <p:cNvSpPr>
                  <a:spLocks/>
                </p:cNvSpPr>
                <p:nvPr/>
              </p:nvSpPr>
              <p:spPr bwMode="auto">
                <a:xfrm>
                  <a:off x="2352" y="1680"/>
                  <a:ext cx="2304" cy="192"/>
                </a:xfrm>
                <a:custGeom>
                  <a:avLst/>
                  <a:gdLst>
                    <a:gd name="T0" fmla="*/ 0 w 2293"/>
                    <a:gd name="T1" fmla="*/ 2 h 192"/>
                    <a:gd name="T2" fmla="*/ 325 w 2293"/>
                    <a:gd name="T3" fmla="*/ 0 h 192"/>
                    <a:gd name="T4" fmla="*/ 373 w 2293"/>
                    <a:gd name="T5" fmla="*/ 192 h 192"/>
                    <a:gd name="T6" fmla="*/ 529 w 2293"/>
                    <a:gd name="T7" fmla="*/ 192 h 192"/>
                    <a:gd name="T8" fmla="*/ 581 w 2293"/>
                    <a:gd name="T9" fmla="*/ 0 h 192"/>
                    <a:gd name="T10" fmla="*/ 2293 w 22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93" h="192">
                      <a:moveTo>
                        <a:pt x="0" y="2"/>
                      </a:moveTo>
                      <a:lnTo>
                        <a:pt x="325" y="0"/>
                      </a:lnTo>
                      <a:lnTo>
                        <a:pt x="373" y="192"/>
                      </a:lnTo>
                      <a:lnTo>
                        <a:pt x="529" y="192"/>
                      </a:lnTo>
                      <a:lnTo>
                        <a:pt x="581" y="0"/>
                      </a:lnTo>
                      <a:lnTo>
                        <a:pt x="2293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000066"/>
                  </a:solidFill>
                  <a:prstDash val="solid"/>
                  <a:round/>
                  <a:headEnd type="triangle" w="med" len="med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35" name="Group 34"/>
              <p:cNvGrpSpPr>
                <a:grpSpLocks/>
              </p:cNvGrpSpPr>
              <p:nvPr/>
            </p:nvGrpSpPr>
            <p:grpSpPr bwMode="auto">
              <a:xfrm flipH="1">
                <a:off x="1728" y="1584"/>
                <a:ext cx="864" cy="96"/>
                <a:chOff x="2352" y="1680"/>
                <a:chExt cx="2304" cy="192"/>
              </a:xfrm>
            </p:grpSpPr>
            <p:sp>
              <p:nvSpPr>
                <p:cNvPr id="39" name="Freeform 38"/>
                <p:cNvSpPr>
                  <a:spLocks/>
                </p:cNvSpPr>
                <p:nvPr/>
              </p:nvSpPr>
              <p:spPr bwMode="auto">
                <a:xfrm>
                  <a:off x="2880" y="1680"/>
                  <a:ext cx="1584" cy="192"/>
                </a:xfrm>
                <a:custGeom>
                  <a:avLst/>
                  <a:gdLst>
                    <a:gd name="T0" fmla="*/ 0 w 1536"/>
                    <a:gd name="T1" fmla="*/ 192 h 192"/>
                    <a:gd name="T2" fmla="*/ 1488 w 1536"/>
                    <a:gd name="T3" fmla="*/ 192 h 192"/>
                    <a:gd name="T4" fmla="*/ 1536 w 1536"/>
                    <a:gd name="T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36" h="192">
                      <a:moveTo>
                        <a:pt x="0" y="192"/>
                      </a:moveTo>
                      <a:lnTo>
                        <a:pt x="1488" y="192"/>
                      </a:lnTo>
                      <a:lnTo>
                        <a:pt x="1536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000066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307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1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26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456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648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840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4032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4224" y="1680"/>
                  <a:ext cx="48" cy="192"/>
                </a:xfrm>
                <a:prstGeom prst="line">
                  <a:avLst/>
                </a:prstGeom>
                <a:noFill/>
                <a:ln w="12700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7" name="Freeform 46"/>
                <p:cNvSpPr>
                  <a:spLocks/>
                </p:cNvSpPr>
                <p:nvPr/>
              </p:nvSpPr>
              <p:spPr bwMode="auto">
                <a:xfrm>
                  <a:off x="2352" y="1680"/>
                  <a:ext cx="2304" cy="192"/>
                </a:xfrm>
                <a:custGeom>
                  <a:avLst/>
                  <a:gdLst>
                    <a:gd name="T0" fmla="*/ 0 w 2293"/>
                    <a:gd name="T1" fmla="*/ 2 h 192"/>
                    <a:gd name="T2" fmla="*/ 325 w 2293"/>
                    <a:gd name="T3" fmla="*/ 0 h 192"/>
                    <a:gd name="T4" fmla="*/ 373 w 2293"/>
                    <a:gd name="T5" fmla="*/ 192 h 192"/>
                    <a:gd name="T6" fmla="*/ 529 w 2293"/>
                    <a:gd name="T7" fmla="*/ 192 h 192"/>
                    <a:gd name="T8" fmla="*/ 581 w 2293"/>
                    <a:gd name="T9" fmla="*/ 0 h 192"/>
                    <a:gd name="T10" fmla="*/ 2293 w 22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93" h="192">
                      <a:moveTo>
                        <a:pt x="0" y="2"/>
                      </a:moveTo>
                      <a:lnTo>
                        <a:pt x="325" y="0"/>
                      </a:lnTo>
                      <a:lnTo>
                        <a:pt x="373" y="192"/>
                      </a:lnTo>
                      <a:lnTo>
                        <a:pt x="529" y="192"/>
                      </a:lnTo>
                      <a:lnTo>
                        <a:pt x="581" y="0"/>
                      </a:lnTo>
                      <a:lnTo>
                        <a:pt x="2293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000066"/>
                  </a:solidFill>
                  <a:prstDash val="solid"/>
                  <a:round/>
                  <a:headEnd type="triangle" w="med" len="med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36" name="Text Box 59"/>
              <p:cNvSpPr txBox="1">
                <a:spLocks noChangeArrowheads="1"/>
              </p:cNvSpPr>
              <p:nvPr/>
            </p:nvSpPr>
            <p:spPr bwMode="auto">
              <a:xfrm>
                <a:off x="2554" y="1327"/>
                <a:ext cx="82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synch field </a:t>
                </a:r>
              </a:p>
            </p:txBody>
          </p:sp>
          <p:sp>
            <p:nvSpPr>
              <p:cNvPr id="37" name="Text Box 60"/>
              <p:cNvSpPr txBox="1">
                <a:spLocks noChangeArrowheads="1"/>
              </p:cNvSpPr>
              <p:nvPr/>
            </p:nvSpPr>
            <p:spPr bwMode="auto">
              <a:xfrm>
                <a:off x="1794" y="1327"/>
                <a:ext cx="69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identifier </a:t>
                </a:r>
              </a:p>
            </p:txBody>
          </p:sp>
          <p:sp>
            <p:nvSpPr>
              <p:cNvPr id="38" name="Text Box 61"/>
              <p:cNvSpPr txBox="1">
                <a:spLocks noChangeArrowheads="1"/>
              </p:cNvSpPr>
              <p:nvPr/>
            </p:nvSpPr>
            <p:spPr bwMode="auto">
              <a:xfrm>
                <a:off x="3566" y="1327"/>
                <a:ext cx="89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Arial" panose="020B0604020202020204" pitchFamily="34" charset="0"/>
                  </a:rPr>
                  <a:t>synch break </a:t>
                </a:r>
              </a:p>
            </p:txBody>
          </p:sp>
        </p:grp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8235950" y="3319105"/>
              <a:ext cx="2251075" cy="1828800"/>
              <a:chOff x="4704" y="1152"/>
              <a:chExt cx="1536" cy="1152"/>
            </a:xfrm>
          </p:grpSpPr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4704" y="1152"/>
                <a:ext cx="1536" cy="11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9" name="Group 28"/>
              <p:cNvGrpSpPr>
                <a:grpSpLocks/>
              </p:cNvGrpSpPr>
              <p:nvPr/>
            </p:nvGrpSpPr>
            <p:grpSpPr bwMode="auto">
              <a:xfrm>
                <a:off x="4752" y="1248"/>
                <a:ext cx="1152" cy="960"/>
                <a:chOff x="4752" y="1248"/>
                <a:chExt cx="1152" cy="960"/>
              </a:xfrm>
            </p:grpSpPr>
            <p:sp>
              <p:nvSpPr>
                <p:cNvPr id="30" name="Rectangle 29"/>
                <p:cNvSpPr>
                  <a:spLocks noChangeArrowheads="1"/>
                </p:cNvSpPr>
                <p:nvPr/>
              </p:nvSpPr>
              <p:spPr bwMode="auto">
                <a:xfrm>
                  <a:off x="4752" y="1248"/>
                  <a:ext cx="1152" cy="960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chemeClr val="bg2"/>
                  </a:extrusionClr>
                  <a:contourClr>
                    <a:schemeClr val="bg2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>
                      <a:latin typeface="Arial" panose="020B0604020202020204" pitchFamily="34" charset="0"/>
                    </a:rPr>
                    <a:t>Slave Node</a:t>
                  </a:r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4800" y="1886"/>
                  <a:ext cx="1056" cy="226"/>
                </a:xfrm>
                <a:prstGeom prst="rect">
                  <a:avLst/>
                </a:prstGeom>
                <a:solidFill>
                  <a:srgbClr val="FF9900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>
                      <a:latin typeface="Arial" panose="020B0604020202020204" pitchFamily="34" charset="0"/>
                    </a:rPr>
                    <a:t>Slave Task Trans</a:t>
                  </a:r>
                </a:p>
              </p:txBody>
            </p:sp>
            <p:sp>
              <p:nvSpPr>
                <p:cNvPr id="32" name="Rectangle 31"/>
                <p:cNvSpPr>
                  <a:spLocks noChangeArrowheads="1"/>
                </p:cNvSpPr>
                <p:nvPr/>
              </p:nvSpPr>
              <p:spPr bwMode="auto">
                <a:xfrm>
                  <a:off x="4800" y="1536"/>
                  <a:ext cx="1056" cy="226"/>
                </a:xfrm>
                <a:prstGeom prst="rect">
                  <a:avLst/>
                </a:prstGeom>
                <a:solidFill>
                  <a:srgbClr val="FF9900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>
                      <a:latin typeface="Arial" panose="020B0604020202020204" pitchFamily="34" charset="0"/>
                    </a:rPr>
                    <a:t>Slave Task Rec</a:t>
                  </a:r>
                </a:p>
              </p:txBody>
            </p:sp>
          </p:grpSp>
        </p:grp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1343025" y="3319105"/>
              <a:ext cx="2462213" cy="2438400"/>
              <a:chOff x="0" y="1152"/>
              <a:chExt cx="1680" cy="1536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0" y="1152"/>
                <a:ext cx="1680" cy="15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4" name="Group 13"/>
              <p:cNvGrpSpPr>
                <a:grpSpLocks/>
              </p:cNvGrpSpPr>
              <p:nvPr/>
            </p:nvGrpSpPr>
            <p:grpSpPr bwMode="auto">
              <a:xfrm>
                <a:off x="221" y="1296"/>
                <a:ext cx="1411" cy="1296"/>
                <a:chOff x="221" y="1296"/>
                <a:chExt cx="1411" cy="1296"/>
              </a:xfrm>
            </p:grpSpPr>
            <p:sp>
              <p:nvSpPr>
                <p:cNvPr id="15" name="Rectangle 14"/>
                <p:cNvSpPr>
                  <a:spLocks noChangeArrowheads="1"/>
                </p:cNvSpPr>
                <p:nvPr/>
              </p:nvSpPr>
              <p:spPr bwMode="auto">
                <a:xfrm>
                  <a:off x="480" y="1296"/>
                  <a:ext cx="1152" cy="129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chemeClr val="bg2"/>
                  </a:extrusionClr>
                  <a:contourClr>
                    <a:schemeClr val="bg2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>
                      <a:latin typeface="Arial" panose="020B0604020202020204" pitchFamily="34" charset="0"/>
                    </a:rPr>
                    <a:t>Master Node</a:t>
                  </a:r>
                </a:p>
              </p:txBody>
            </p:sp>
            <p:sp>
              <p:nvSpPr>
                <p:cNvPr id="16" name="Rectangle 15"/>
                <p:cNvSpPr>
                  <a:spLocks noChangeArrowheads="1"/>
                </p:cNvSpPr>
                <p:nvPr/>
              </p:nvSpPr>
              <p:spPr bwMode="auto">
                <a:xfrm>
                  <a:off x="528" y="1536"/>
                  <a:ext cx="1056" cy="226"/>
                </a:xfrm>
                <a:prstGeom prst="rect">
                  <a:avLst/>
                </a:prstGeom>
                <a:solidFill>
                  <a:srgbClr val="000066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000066"/>
                  </a:extrusionClr>
                  <a:contourClr>
                    <a:srgbClr val="000066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 dirty="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LIN Master Task</a:t>
                  </a:r>
                </a:p>
              </p:txBody>
            </p:sp>
            <p:sp>
              <p:nvSpPr>
                <p:cNvPr id="17" name="Rectangle 16"/>
                <p:cNvSpPr>
                  <a:spLocks noChangeArrowheads="1"/>
                </p:cNvSpPr>
                <p:nvPr/>
              </p:nvSpPr>
              <p:spPr bwMode="auto">
                <a:xfrm>
                  <a:off x="528" y="2270"/>
                  <a:ext cx="1056" cy="226"/>
                </a:xfrm>
                <a:prstGeom prst="rect">
                  <a:avLst/>
                </a:prstGeom>
                <a:solidFill>
                  <a:srgbClr val="FF9900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 dirty="0">
                      <a:latin typeface="Arial" panose="020B0604020202020204" pitchFamily="34" charset="0"/>
                    </a:rPr>
                    <a:t>Slave Task Trans</a:t>
                  </a:r>
                </a:p>
              </p:txBody>
            </p:sp>
            <p:sp>
              <p:nvSpPr>
                <p:cNvPr id="18" name="Rectangle 17"/>
                <p:cNvSpPr>
                  <a:spLocks noChangeArrowheads="1"/>
                </p:cNvSpPr>
                <p:nvPr/>
              </p:nvSpPr>
              <p:spPr bwMode="auto">
                <a:xfrm>
                  <a:off x="528" y="1920"/>
                  <a:ext cx="1056" cy="226"/>
                </a:xfrm>
                <a:prstGeom prst="rect">
                  <a:avLst/>
                </a:prstGeom>
                <a:solidFill>
                  <a:srgbClr val="FF9900"/>
                </a:soli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1" dir="t"/>
                </a:scene3d>
                <a:sp3d extrusionH="36500" prstMaterial="legacyMatte">
                  <a:bevelT w="13500" h="13500" prst="angle"/>
                  <a:bevelB w="13500" h="13500" prst="angle"/>
                  <a:extrusionClr>
                    <a:srgbClr val="FF9900"/>
                  </a:extrusionClr>
                  <a:contourClr>
                    <a:srgbClr val="FF9900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sz="1600" b="1" dirty="0">
                      <a:latin typeface="Arial" panose="020B0604020202020204" pitchFamily="34" charset="0"/>
                    </a:rPr>
                    <a:t>Slave Task Rec</a:t>
                  </a:r>
                </a:p>
              </p:txBody>
            </p:sp>
            <p:grpSp>
              <p:nvGrpSpPr>
                <p:cNvPr id="19" name="Group 18"/>
                <p:cNvGrpSpPr>
                  <a:grpSpLocks/>
                </p:cNvGrpSpPr>
                <p:nvPr/>
              </p:nvGrpSpPr>
              <p:grpSpPr bwMode="auto">
                <a:xfrm>
                  <a:off x="288" y="1398"/>
                  <a:ext cx="192" cy="240"/>
                  <a:chOff x="288" y="1056"/>
                  <a:chExt cx="288" cy="240"/>
                </a:xfrm>
              </p:grpSpPr>
              <p:sp>
                <p:nvSpPr>
                  <p:cNvPr id="21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384" y="1056"/>
                    <a:ext cx="19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2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384" y="1296"/>
                    <a:ext cx="19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3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384" y="1056"/>
                    <a:ext cx="0" cy="72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4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1152"/>
                    <a:ext cx="192" cy="48"/>
                  </a:xfrm>
                  <a:prstGeom prst="rect">
                    <a:avLst/>
                  </a:prstGeom>
                  <a:noFill/>
                  <a:ln w="12700">
                    <a:solidFill>
                      <a:srgbClr val="B2B2B2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5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1128"/>
                    <a:ext cx="19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6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1224"/>
                    <a:ext cx="19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7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384" y="1224"/>
                    <a:ext cx="0" cy="72"/>
                  </a:xfrm>
                  <a:prstGeom prst="line">
                    <a:avLst/>
                  </a:prstGeom>
                  <a:noFill/>
                  <a:ln w="12700">
                    <a:solidFill>
                      <a:srgbClr val="B2B2B2"/>
                    </a:solidFill>
                    <a:round/>
                    <a:headEnd type="none" w="sm" len="sm"/>
                    <a:tailEnd type="none" w="sm" len="sm"/>
                  </a:ln>
                  <a:effectLst/>
                  <a:scene3d>
                    <a:camera prst="legacyObliqueTopRight"/>
                    <a:lightRig rig="legacyFlat1" dir="t"/>
                  </a:scene3d>
                  <a:sp3d extrusionH="36500" prstMaterial="legacyMatte">
                    <a:bevelT w="13500" h="13500" prst="angle"/>
                    <a:bevelB w="13500" h="13500" prst="angle"/>
                    <a:extrusionClr>
                      <a:srgbClr val="B2B2B2"/>
                    </a:extrusionClr>
                    <a:contourClr>
                      <a:srgbClr val="B2B2B2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defPPr>
                      <a:defRPr lang="en-GB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sp>
              <p:nvSpPr>
                <p:cNvPr id="20" name="Text Box 83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77" y="1804"/>
                  <a:ext cx="500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lvl9pPr>
                </a:lstStyle>
                <a:p>
                  <a:pPr eaLnBrk="0" hangingPunct="0"/>
                  <a:r>
                    <a:rPr lang="en-US" sz="1600" b="1">
                      <a:latin typeface="Arial" panose="020B0604020202020204" pitchFamily="34" charset="0"/>
                    </a:rPr>
                    <a:t>quartz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66178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759633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2.6 </a:t>
            </a:r>
            <a:r>
              <a:rPr lang="en-US" b="1" dirty="0">
                <a:solidFill>
                  <a:srgbClr val="FFAD00"/>
                </a:solidFill>
              </a:rPr>
              <a:t>Operation of LIN</a:t>
            </a:r>
            <a:r>
              <a:rPr lang="en-US" b="1" dirty="0"/>
              <a:t> </a:t>
            </a:r>
            <a:r>
              <a:rPr lang="en-US" b="1" dirty="0">
                <a:solidFill>
                  <a:srgbClr val="FFAD00"/>
                </a:solidFill>
              </a:rPr>
              <a:t>(Continues)</a:t>
            </a: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Each node has </a:t>
            </a:r>
            <a:r>
              <a:rPr lang="en-US" b="1" dirty="0" smtClean="0">
                <a:solidFill>
                  <a:schemeClr val="tx1"/>
                </a:solidFill>
              </a:rPr>
              <a:t>3 operation state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Normal</a:t>
            </a:r>
            <a:r>
              <a:rPr lang="en-US" dirty="0" smtClean="0">
                <a:solidFill>
                  <a:schemeClr val="tx1"/>
                </a:solidFill>
              </a:rPr>
              <a:t>: Transmit/ Receive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Sleep</a:t>
            </a:r>
            <a:r>
              <a:rPr lang="en-US" dirty="0" smtClean="0">
                <a:solidFill>
                  <a:schemeClr val="tx1"/>
                </a:solidFill>
              </a:rPr>
              <a:t>: Low power mode, limit </a:t>
            </a:r>
            <a:r>
              <a:rPr lang="en-US" dirty="0">
                <a:solidFill>
                  <a:schemeClr val="tx1"/>
                </a:solidFill>
              </a:rPr>
              <a:t>operation, except transmit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tx1"/>
                </a:solidFill>
              </a:rPr>
              <a:t>receive wakeup </a:t>
            </a:r>
            <a:r>
              <a:rPr lang="en-US" dirty="0" smtClean="0">
                <a:solidFill>
                  <a:schemeClr val="tx1"/>
                </a:solidFill>
              </a:rPr>
              <a:t>pulse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Init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baudrate</a:t>
            </a:r>
            <a:r>
              <a:rPr lang="en-US" dirty="0" smtClean="0">
                <a:solidFill>
                  <a:schemeClr val="tx1"/>
                </a:solidFill>
              </a:rPr>
              <a:t>, operation mode… (&lt;100ms)</a:t>
            </a:r>
          </a:p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579" y="1806143"/>
            <a:ext cx="5762711" cy="36173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0556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Operation of LIN</a:t>
            </a:r>
            <a:r>
              <a:rPr lang="en-US" b="1" dirty="0"/>
              <a:t> </a:t>
            </a:r>
            <a:r>
              <a:rPr lang="en-US" b="1" dirty="0">
                <a:solidFill>
                  <a:srgbClr val="FFAD00"/>
                </a:solidFill>
              </a:rPr>
              <a:t>(Continues) </a:t>
            </a:r>
            <a:r>
              <a:rPr lang="en-US" b="1" dirty="0" smtClean="0">
                <a:solidFill>
                  <a:srgbClr val="FFAD00"/>
                </a:solidFill>
              </a:rPr>
              <a:t>– NORMAL MODE</a:t>
            </a:r>
            <a:endParaRPr lang="en-US" dirty="0"/>
          </a:p>
        </p:txBody>
      </p:sp>
      <p:pic>
        <p:nvPicPr>
          <p:cNvPr id="6" name="Picture 5" descr="https://elearning.vector.com/portal/medien/vector_elearning/flash/lin_v2/chapter_3/EN/LIN_3.3_GRA_Schedul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6"/>
          <a:stretch/>
        </p:blipFill>
        <p:spPr bwMode="auto">
          <a:xfrm>
            <a:off x="456692" y="1789852"/>
            <a:ext cx="7331052" cy="42316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948253" y="2558979"/>
            <a:ext cx="3903760" cy="20942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466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Operation of LIN</a:t>
            </a:r>
            <a:r>
              <a:rPr lang="en-US" b="1" dirty="0"/>
              <a:t> </a:t>
            </a:r>
            <a:r>
              <a:rPr lang="en-US" b="1" dirty="0">
                <a:solidFill>
                  <a:srgbClr val="FFAD00"/>
                </a:solidFill>
              </a:rPr>
              <a:t>(Continues) – SLEEP </a:t>
            </a:r>
            <a:r>
              <a:rPr lang="en-US" b="1" dirty="0" smtClean="0">
                <a:solidFill>
                  <a:srgbClr val="FFAD00"/>
                </a:solidFill>
              </a:rPr>
              <a:t>MODE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Node master send </a:t>
            </a:r>
            <a:r>
              <a:rPr lang="en-US" dirty="0" smtClean="0">
                <a:solidFill>
                  <a:schemeClr val="tx1"/>
                </a:solidFill>
              </a:rPr>
              <a:t>Sleep command to Bus:</a:t>
            </a:r>
          </a:p>
          <a:p>
            <a:pPr marL="679450" lvl="2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8 bytes data</a:t>
            </a:r>
            <a:r>
              <a:rPr lang="en-GB" sz="2400" dirty="0">
                <a:solidFill>
                  <a:schemeClr val="tx1"/>
                </a:solidFill>
              </a:rPr>
              <a:t>:</a:t>
            </a:r>
            <a:r>
              <a:rPr lang="en-GB" sz="2400" dirty="0" smtClean="0">
                <a:solidFill>
                  <a:schemeClr val="tx1"/>
                </a:solidFill>
              </a:rPr>
              <a:t> 0x00</a:t>
            </a:r>
            <a:r>
              <a:rPr lang="en-GB" sz="2400" dirty="0">
                <a:solidFill>
                  <a:schemeClr val="tx1"/>
                </a:solidFill>
              </a:rPr>
              <a:t>, 0xFF, 0xFF, 0xFF, 0xFF, 0xFF, 0xFF, </a:t>
            </a:r>
            <a:r>
              <a:rPr lang="en-GB" sz="2400" dirty="0" smtClean="0">
                <a:solidFill>
                  <a:schemeClr val="tx1"/>
                </a:solidFill>
              </a:rPr>
              <a:t>0xFF</a:t>
            </a:r>
          </a:p>
          <a:p>
            <a:pPr marL="679450" lvl="2" indent="-34290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</a:rPr>
              <a:t>ID: 0x3C</a:t>
            </a:r>
            <a:endParaRPr lang="en-GB" sz="24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Bus LIN does </a:t>
            </a:r>
            <a:r>
              <a:rPr lang="en-US" b="1" dirty="0">
                <a:solidFill>
                  <a:schemeClr val="tx1"/>
                </a:solidFill>
              </a:rPr>
              <a:t>not operate</a:t>
            </a:r>
            <a:r>
              <a:rPr lang="en-US" dirty="0">
                <a:solidFill>
                  <a:schemeClr val="tx1"/>
                </a:solidFill>
              </a:rPr>
              <a:t> transmit / receive </a:t>
            </a:r>
            <a:r>
              <a:rPr lang="en-US" b="1" dirty="0">
                <a:solidFill>
                  <a:schemeClr val="tx1"/>
                </a:solidFill>
              </a:rPr>
              <a:t>within 4-10s</a:t>
            </a:r>
            <a:r>
              <a:rPr lang="en-US" dirty="0">
                <a:solidFill>
                  <a:schemeClr val="tx1"/>
                </a:solidFill>
              </a:rPr>
              <a:t>, the node </a:t>
            </a:r>
            <a:r>
              <a:rPr lang="en-US" b="1" dirty="0">
                <a:solidFill>
                  <a:schemeClr val="tx1"/>
                </a:solidFill>
              </a:rPr>
              <a:t>automatically </a:t>
            </a:r>
            <a:r>
              <a:rPr lang="en-US" b="1" dirty="0" smtClean="0">
                <a:solidFill>
                  <a:schemeClr val="tx1"/>
                </a:solidFill>
              </a:rPr>
              <a:t>Sleep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94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8281769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2.6 Operation of LIN</a:t>
            </a:r>
            <a:r>
              <a:rPr lang="en-US" b="1" dirty="0"/>
              <a:t> </a:t>
            </a:r>
            <a:r>
              <a:rPr lang="en-US" b="1" dirty="0">
                <a:solidFill>
                  <a:srgbClr val="FFAD00"/>
                </a:solidFill>
              </a:rPr>
              <a:t>(Continues) – WAKEUP </a:t>
            </a:r>
            <a:r>
              <a:rPr lang="en-US" b="1" dirty="0" smtClean="0">
                <a:solidFill>
                  <a:srgbClr val="FFAD00"/>
                </a:solidFill>
              </a:rPr>
              <a:t>MODE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Any </a:t>
            </a:r>
            <a:r>
              <a:rPr lang="en-US" dirty="0">
                <a:solidFill>
                  <a:schemeClr val="tx1"/>
                </a:solidFill>
              </a:rPr>
              <a:t>node can send a wakeup pulse: </a:t>
            </a:r>
            <a:r>
              <a:rPr lang="en-US" b="1" dirty="0"/>
              <a:t>dominant</a:t>
            </a:r>
            <a:r>
              <a:rPr lang="en-US" dirty="0"/>
              <a:t> </a:t>
            </a:r>
            <a:r>
              <a:rPr lang="en-US" b="1" dirty="0"/>
              <a:t>pulse </a:t>
            </a:r>
            <a:r>
              <a:rPr lang="en-US" dirty="0" smtClean="0">
                <a:solidFill>
                  <a:schemeClr val="tx1"/>
                </a:solidFill>
              </a:rPr>
              <a:t>of </a:t>
            </a:r>
            <a:r>
              <a:rPr lang="en-US" dirty="0">
                <a:solidFill>
                  <a:schemeClr val="tx1"/>
                </a:solidFill>
              </a:rPr>
              <a:t>250us to </a:t>
            </a:r>
            <a:r>
              <a:rPr lang="en-US" dirty="0" smtClean="0">
                <a:solidFill>
                  <a:schemeClr val="tx1"/>
                </a:solidFill>
              </a:rPr>
              <a:t>5ms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454121" y="2604135"/>
            <a:ext cx="5870749" cy="30830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81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6841895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2.7 Hardware, Bus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Node = MCU </a:t>
            </a:r>
            <a:r>
              <a:rPr lang="en-US" sz="2000" dirty="0">
                <a:solidFill>
                  <a:schemeClr val="tx1"/>
                </a:solidFill>
              </a:rPr>
              <a:t>+ Transceiver </a:t>
            </a:r>
            <a:r>
              <a:rPr lang="en-US" sz="2000" dirty="0" smtClean="0">
                <a:solidFill>
                  <a:schemeClr val="tx1"/>
                </a:solidFill>
              </a:rPr>
              <a:t>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IC transceiver must satisfy the conditions Transceiver Delay (Part 4)</a:t>
            </a: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18" y="1195679"/>
            <a:ext cx="1872417" cy="1747546"/>
          </a:xfrm>
          <a:prstGeom prst="rect">
            <a:avLst/>
          </a:prstGeom>
          <a:noFill/>
          <a:ln w="28575">
            <a:solidFill>
              <a:srgbClr val="7DB2DB"/>
            </a:solidFill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141418" y="3351564"/>
            <a:ext cx="4821127" cy="2389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Rectangular Callout 2"/>
          <p:cNvSpPr/>
          <p:nvPr/>
        </p:nvSpPr>
        <p:spPr>
          <a:xfrm rot="5400000">
            <a:off x="7116765" y="3617915"/>
            <a:ext cx="1155697" cy="974727"/>
          </a:xfrm>
          <a:prstGeom prst="wedgeRectCallout">
            <a:avLst>
              <a:gd name="adj1" fmla="val -101305"/>
              <a:gd name="adj2" fmla="val -10189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 rot="5400000">
            <a:off x="8802916" y="3237879"/>
            <a:ext cx="747358" cy="974727"/>
          </a:xfrm>
          <a:prstGeom prst="wedgeRectCallout">
            <a:avLst>
              <a:gd name="adj1" fmla="val -100455"/>
              <a:gd name="adj2" fmla="val 26945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/>
          <p:cNvSpPr/>
          <p:nvPr/>
        </p:nvSpPr>
        <p:spPr>
          <a:xfrm rot="5400000">
            <a:off x="10707916" y="3244236"/>
            <a:ext cx="747358" cy="974727"/>
          </a:xfrm>
          <a:prstGeom prst="wedgeRectCallout">
            <a:avLst>
              <a:gd name="adj1" fmla="val -123396"/>
              <a:gd name="adj2" fmla="val 209355"/>
            </a:avLst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516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815745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2.7 </a:t>
            </a:r>
            <a:r>
              <a:rPr lang="en-US" b="1" dirty="0">
                <a:solidFill>
                  <a:srgbClr val="FFAD00"/>
                </a:solidFill>
              </a:rPr>
              <a:t>Hardware, </a:t>
            </a:r>
            <a:r>
              <a:rPr lang="en-US" b="1" dirty="0" smtClean="0">
                <a:solidFill>
                  <a:srgbClr val="FFAD00"/>
                </a:solidFill>
              </a:rPr>
              <a:t>Bus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The level of </a:t>
            </a:r>
            <a:r>
              <a:rPr lang="en-US" sz="2000" dirty="0" smtClean="0">
                <a:solidFill>
                  <a:schemeClr val="tx1"/>
                </a:solidFill>
              </a:rPr>
              <a:t>inactivity: 1 (12V)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Differential levels 1 and 0 vary during transmission and </a:t>
            </a:r>
            <a:r>
              <a:rPr lang="en-US" sz="2000" dirty="0" smtClean="0">
                <a:solidFill>
                  <a:schemeClr val="tx1"/>
                </a:solidFill>
              </a:rPr>
              <a:t>reception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518" y="3794761"/>
            <a:ext cx="4221092" cy="195833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96832" y="3348618"/>
            <a:ext cx="4821127" cy="2389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https://elearning.vector.com/portal/medien/vector_elearning/flash/lin_v2/chapter_2/EN/LIN_2.3_GRA_SignalSpecificationReceivers_EN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4"/>
          <a:stretch/>
        </p:blipFill>
        <p:spPr bwMode="auto">
          <a:xfrm>
            <a:off x="8688486" y="1727392"/>
            <a:ext cx="2919314" cy="132902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https://elearning.vector.com/portal/medien/vector_elearning/flash/lin_v2/chapter_2/EN/LIN_2.3_GRA_SignalSpecificationSenders_EN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07"/>
          <a:stretch/>
        </p:blipFill>
        <p:spPr bwMode="auto">
          <a:xfrm>
            <a:off x="5696168" y="1729297"/>
            <a:ext cx="2935166" cy="132902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5167313" y="4371975"/>
            <a:ext cx="2971800" cy="47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48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815745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2.8 Schedule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Based on the width of the </a:t>
            </a:r>
            <a:r>
              <a:rPr lang="en-US" dirty="0" smtClean="0">
                <a:solidFill>
                  <a:schemeClr val="tx1"/>
                </a:solidFill>
              </a:rPr>
              <a:t>frame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calculation shown in </a:t>
            </a:r>
            <a:r>
              <a:rPr lang="en-US" dirty="0" smtClean="0"/>
              <a:t>part 3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8" y="1074188"/>
            <a:ext cx="5847277" cy="28773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54" y="4219229"/>
            <a:ext cx="3281036" cy="1522208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8242125">
            <a:off x="7589293" y="2843758"/>
            <a:ext cx="687422" cy="1768316"/>
          </a:xfrm>
          <a:prstGeom prst="downArrow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2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1057" y="1276893"/>
            <a:ext cx="9928933" cy="3396708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Purpose&amp; Object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Introduce of Protocol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Hardware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Support for LIN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AUTOSAR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Tips&amp; Tricks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Questions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0575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Header</a:t>
            </a:r>
            <a:r>
              <a:rPr lang="en-US" sz="1800" dirty="0" smtClean="0">
                <a:solidFill>
                  <a:schemeClr val="tx1"/>
                </a:solidFill>
              </a:rPr>
              <a:t> is sent by Master task (Master node)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Response</a:t>
            </a:r>
            <a:r>
              <a:rPr lang="en-US" sz="1800" dirty="0" smtClean="0"/>
              <a:t> is sent by Slave task (Master/ Slave node)</a:t>
            </a:r>
            <a:endParaRPr lang="en-US" sz="18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AD00"/>
                </a:solidFill>
              </a:rPr>
              <a:t>3.1 </a:t>
            </a:r>
            <a:r>
              <a:rPr lang="en-US" dirty="0" smtClean="0">
                <a:solidFill>
                  <a:srgbClr val="FFAD00"/>
                </a:solidFill>
              </a:rPr>
              <a:t>Frame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>
          <a:xfrm>
            <a:off x="3692525" y="5417590"/>
            <a:ext cx="5815746" cy="660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 communicates by frame</a:t>
            </a:r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317498" y="2263753"/>
            <a:ext cx="5758509" cy="299828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44785" y="2263753"/>
            <a:ext cx="5819775" cy="2996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0188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785389"/>
            <a:ext cx="5457296" cy="39550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Sync Break: 13 –&gt; 50 bit </a:t>
            </a:r>
            <a:r>
              <a:rPr lang="en-US" sz="2200" b="1" dirty="0" smtClean="0"/>
              <a:t>level 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Sync Break Delimiter: 1 -&gt; 2 bit </a:t>
            </a:r>
            <a:r>
              <a:rPr lang="en-US" sz="2200" b="1" dirty="0" smtClean="0"/>
              <a:t>level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 smtClean="0">
                <a:solidFill>
                  <a:schemeClr val="tx1"/>
                </a:solidFill>
              </a:rPr>
              <a:t>Mission: </a:t>
            </a:r>
            <a:r>
              <a:rPr lang="en-US" sz="2200" dirty="0" smtClean="0">
                <a:solidFill>
                  <a:schemeClr val="tx1"/>
                </a:solidFill>
              </a:rPr>
              <a:t>Start signal of </a:t>
            </a:r>
            <a:r>
              <a:rPr lang="en-US" sz="2200" dirty="0">
                <a:solidFill>
                  <a:schemeClr val="tx1"/>
                </a:solidFill>
              </a:rPr>
              <a:t>new transmission </a:t>
            </a:r>
            <a:r>
              <a:rPr lang="en-US" sz="2200" dirty="0" smtClean="0">
                <a:solidFill>
                  <a:schemeClr val="tx1"/>
                </a:solidFill>
              </a:rPr>
              <a:t>frame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3.2 </a:t>
            </a:r>
            <a:r>
              <a:rPr lang="en-US" dirty="0" smtClean="0">
                <a:solidFill>
                  <a:srgbClr val="FFAD00"/>
                </a:solidFill>
              </a:rPr>
              <a:t>Header </a:t>
            </a:r>
            <a:r>
              <a:rPr lang="en-US" dirty="0">
                <a:solidFill>
                  <a:srgbClr val="FFAD00"/>
                </a:solidFill>
              </a:rPr>
              <a:t>– </a:t>
            </a:r>
            <a:r>
              <a:rPr lang="en-US" dirty="0" smtClean="0">
                <a:solidFill>
                  <a:srgbClr val="FFAD00"/>
                </a:solidFill>
              </a:rPr>
              <a:t>Break Field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5775871" y="1221114"/>
            <a:ext cx="5815746" cy="66040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5756821" y="1353194"/>
            <a:ext cx="5834794" cy="311658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16438" t="8434" r="3643" b="7640"/>
          <a:stretch/>
        </p:blipFill>
        <p:spPr>
          <a:xfrm>
            <a:off x="5756821" y="4942215"/>
            <a:ext cx="4495800" cy="673100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/>
          <p:cNvCxnSpPr/>
          <p:nvPr/>
        </p:nvCxnSpPr>
        <p:spPr>
          <a:xfrm>
            <a:off x="5961291" y="3429114"/>
            <a:ext cx="5080" cy="1617583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177758" y="3427183"/>
            <a:ext cx="1992313" cy="161316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615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Length: </a:t>
            </a:r>
            <a:r>
              <a:rPr lang="en-US" b="1" dirty="0" smtClean="0">
                <a:latin typeface="+mj-lt"/>
              </a:rPr>
              <a:t>1 byte </a:t>
            </a:r>
            <a:r>
              <a:rPr lang="en-US" dirty="0" smtClean="0">
                <a:latin typeface="+mj-lt"/>
              </a:rPr>
              <a:t>– value: 0x55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1 </a:t>
            </a:r>
            <a:r>
              <a:rPr lang="en-US" dirty="0"/>
              <a:t>bit start (0b)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1 </a:t>
            </a:r>
            <a:r>
              <a:rPr lang="en-US" dirty="0"/>
              <a:t>bit stop (1b</a:t>
            </a:r>
            <a:r>
              <a:rPr lang="en-US" dirty="0" smtClean="0"/>
              <a:t>)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Type of </a:t>
            </a:r>
            <a:r>
              <a:rPr lang="en-US" dirty="0" smtClean="0">
                <a:latin typeface="+mj-lt"/>
              </a:rPr>
              <a:t>transmission: </a:t>
            </a:r>
            <a:r>
              <a:rPr lang="en-US" dirty="0" smtClean="0"/>
              <a:t>LSB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+mj-lt"/>
              </a:rPr>
              <a:t>Mission</a:t>
            </a:r>
            <a:r>
              <a:rPr lang="en-US" b="1" dirty="0">
                <a:latin typeface="+mj-lt"/>
              </a:rPr>
              <a:t>: </a:t>
            </a:r>
            <a:r>
              <a:rPr lang="en-US" dirty="0">
                <a:latin typeface="+mj-lt"/>
              </a:rPr>
              <a:t>Slave node synchronizes </a:t>
            </a:r>
            <a:r>
              <a:rPr lang="en-US" dirty="0" err="1">
                <a:latin typeface="+mj-lt"/>
              </a:rPr>
              <a:t>baudrate</a:t>
            </a:r>
            <a:r>
              <a:rPr lang="en-US" dirty="0">
                <a:latin typeface="+mj-lt"/>
              </a:rPr>
              <a:t> with master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3.2 </a:t>
            </a:r>
            <a:r>
              <a:rPr lang="en-US" dirty="0" smtClean="0">
                <a:solidFill>
                  <a:srgbClr val="FFAD00"/>
                </a:solidFill>
              </a:rPr>
              <a:t>Header </a:t>
            </a:r>
            <a:r>
              <a:rPr lang="en-US" dirty="0">
                <a:solidFill>
                  <a:srgbClr val="FFAD00"/>
                </a:solidFill>
              </a:rPr>
              <a:t>– </a:t>
            </a:r>
            <a:r>
              <a:rPr lang="en-US" dirty="0" err="1" smtClean="0">
                <a:solidFill>
                  <a:srgbClr val="FFAD00"/>
                </a:solidFill>
              </a:rPr>
              <a:t>Sycn</a:t>
            </a:r>
            <a:r>
              <a:rPr lang="en-US" dirty="0" smtClean="0">
                <a:solidFill>
                  <a:srgbClr val="FFAD00"/>
                </a:solidFill>
              </a:rPr>
              <a:t> Field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5698227" y="1083095"/>
            <a:ext cx="5815746" cy="66040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5666695" y="1184695"/>
            <a:ext cx="5817652" cy="315006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2932" t="6905" r="1094" b="8719"/>
          <a:stretch/>
        </p:blipFill>
        <p:spPr>
          <a:xfrm>
            <a:off x="5704576" y="4854994"/>
            <a:ext cx="5588001" cy="68580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03078" y="3280195"/>
            <a:ext cx="1685924" cy="170243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76502" y="3280195"/>
            <a:ext cx="1558925" cy="17208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52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Length: </a:t>
            </a:r>
            <a:r>
              <a:rPr lang="en-US" b="1" dirty="0" smtClean="0"/>
              <a:t>1 byte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 Identifier: </a:t>
            </a:r>
            <a:r>
              <a:rPr lang="en-US" dirty="0" smtClean="0"/>
              <a:t>6 bit, ID0 - ID5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 Identifier parity</a:t>
            </a:r>
            <a:r>
              <a:rPr lang="en-US" dirty="0" smtClean="0"/>
              <a:t>: 2 bit, </a:t>
            </a:r>
            <a:r>
              <a:rPr lang="en-US" dirty="0"/>
              <a:t>P0 </a:t>
            </a:r>
            <a:r>
              <a:rPr lang="en-US" dirty="0" smtClean="0"/>
              <a:t>and P1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1 </a:t>
            </a:r>
            <a:r>
              <a:rPr lang="en-US" dirty="0"/>
              <a:t>bit start (0b)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1 bit stop (1b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Type of transmission: LSB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+mj-lt"/>
              </a:rPr>
              <a:t>Mission</a:t>
            </a:r>
            <a:r>
              <a:rPr lang="en-US" b="1" dirty="0">
                <a:latin typeface="+mj-lt"/>
              </a:rPr>
              <a:t>: </a:t>
            </a:r>
            <a:r>
              <a:rPr lang="en-US" dirty="0">
                <a:latin typeface="+mj-lt"/>
              </a:rPr>
              <a:t>Specifies the function of the transmission </a:t>
            </a:r>
            <a:r>
              <a:rPr lang="en-US" dirty="0" smtClean="0">
                <a:latin typeface="+mj-lt"/>
              </a:rPr>
              <a:t>frame</a:t>
            </a:r>
            <a:endParaRPr lang="en-US" dirty="0">
              <a:latin typeface="+mj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3.2 </a:t>
            </a:r>
            <a:r>
              <a:rPr lang="en-US" dirty="0" smtClean="0">
                <a:solidFill>
                  <a:srgbClr val="FFAD00"/>
                </a:solidFill>
              </a:rPr>
              <a:t>Header </a:t>
            </a:r>
            <a:r>
              <a:rPr lang="en-US" dirty="0">
                <a:solidFill>
                  <a:srgbClr val="FFAD00"/>
                </a:solidFill>
              </a:rPr>
              <a:t>– </a:t>
            </a:r>
            <a:r>
              <a:rPr lang="en-US" dirty="0" smtClean="0">
                <a:solidFill>
                  <a:srgbClr val="FFAD00"/>
                </a:solidFill>
              </a:rPr>
              <a:t>PID Field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5827624" y="1359141"/>
            <a:ext cx="5815746" cy="66040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5805399" y="1318607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5454" t="9728" r="3841" b="15617"/>
          <a:stretch/>
        </p:blipFill>
        <p:spPr>
          <a:xfrm>
            <a:off x="6224499" y="4689716"/>
            <a:ext cx="5391150" cy="6191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11421339" y="3413366"/>
            <a:ext cx="5715" cy="1371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750279" y="3413366"/>
            <a:ext cx="3103246" cy="1371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057617" y="5308841"/>
            <a:ext cx="3324226" cy="751916"/>
          </a:xfrm>
          <a:prstGeom prst="rect">
            <a:avLst/>
          </a:prstGeom>
          <a:solidFill>
            <a:schemeClr val="bg1"/>
          </a:solidFill>
          <a:ln>
            <a:solidFill>
              <a:srgbClr val="FFAD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94360">
              <a:lnSpc>
                <a:spcPct val="150000"/>
              </a:lnSpc>
              <a:spcAft>
                <a:spcPts val="500"/>
              </a:spcAft>
            </a:pP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P0 = (ID0 ^ ID1 ^ ID2 ^ </a:t>
            </a:r>
            <a:r>
              <a:rPr lang="en-US" sz="1200" b="1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ID4)</a:t>
            </a:r>
          </a:p>
          <a:p>
            <a:pPr marL="594360">
              <a:lnSpc>
                <a:spcPct val="150000"/>
              </a:lnSpc>
              <a:spcAft>
                <a:spcPts val="500"/>
              </a:spcAft>
            </a:pPr>
            <a:r>
              <a:rPr lang="en-US" sz="1200" b="1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P1</a:t>
            </a:r>
            <a:r>
              <a:rPr lang="en-US" sz="1200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= ~ (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ID1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ID3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ID4</a:t>
            </a:r>
            <a:r>
              <a:rPr lang="en-US" sz="1200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^ </a:t>
            </a:r>
            <a:r>
              <a:rPr lang="en-US" sz="1200" b="1" dirty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ID5</a:t>
            </a:r>
            <a:r>
              <a:rPr lang="en-US" sz="1200" dirty="0" smtClean="0">
                <a:solidFill>
                  <a:srgbClr val="FFAD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rgbClr val="FFAD00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69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Length: </a:t>
            </a:r>
            <a:r>
              <a:rPr lang="en-US" b="1" dirty="0" smtClean="0"/>
              <a:t>1 – 8 bytes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1 bit start (0b)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1 bit stop (1b</a:t>
            </a:r>
            <a:r>
              <a:rPr lang="en-US" dirty="0" smtClean="0"/>
              <a:t>)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Type of transmission: LSB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+mj-lt"/>
              </a:rPr>
              <a:t>Mission: </a:t>
            </a:r>
            <a:r>
              <a:rPr lang="en-US" dirty="0">
                <a:latin typeface="+mj-lt"/>
              </a:rPr>
              <a:t>data </a:t>
            </a:r>
            <a:r>
              <a:rPr lang="en-US" dirty="0" smtClean="0">
                <a:latin typeface="+mj-lt"/>
              </a:rPr>
              <a:t>exchange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AD00"/>
                </a:solidFill>
              </a:rPr>
              <a:t>3.3 </a:t>
            </a:r>
            <a:r>
              <a:rPr lang="en-US" dirty="0" smtClean="0">
                <a:solidFill>
                  <a:srgbClr val="FFAD00"/>
                </a:solidFill>
              </a:rPr>
              <a:t>Response </a:t>
            </a:r>
            <a:r>
              <a:rPr lang="en-US" dirty="0">
                <a:solidFill>
                  <a:srgbClr val="FFAD00"/>
                </a:solidFill>
              </a:rPr>
              <a:t>– </a:t>
            </a:r>
            <a:r>
              <a:rPr lang="en-US" dirty="0" smtClean="0">
                <a:solidFill>
                  <a:srgbClr val="FFAD00"/>
                </a:solidFill>
              </a:rPr>
              <a:t>Data field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5154763" y="1333253"/>
            <a:ext cx="5815746" cy="6604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5123231" y="1289841"/>
            <a:ext cx="5847277" cy="30025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4"/>
          <a:srcRect l="6223" t="7251" r="1577" b="4790"/>
          <a:stretch/>
        </p:blipFill>
        <p:spPr>
          <a:xfrm>
            <a:off x="5154763" y="4736853"/>
            <a:ext cx="5480050" cy="895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5650447" y="3692384"/>
            <a:ext cx="10048" cy="117565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55344" y="3700004"/>
            <a:ext cx="3092449" cy="117565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74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Length: </a:t>
            </a:r>
            <a:r>
              <a:rPr lang="en-US" b="1" dirty="0"/>
              <a:t>1 </a:t>
            </a:r>
            <a:r>
              <a:rPr lang="en-US" b="1" dirty="0" smtClean="0"/>
              <a:t>byte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1 bit start (0b)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1 bit stop (1b</a:t>
            </a:r>
            <a:r>
              <a:rPr lang="en-US" dirty="0" smtClean="0"/>
              <a:t>)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Type of transmission: LSB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Mission</a:t>
            </a:r>
            <a:r>
              <a:rPr lang="en-US" b="1" dirty="0"/>
              <a:t>: </a:t>
            </a:r>
            <a:r>
              <a:rPr lang="en-US" dirty="0"/>
              <a:t>Verify the accuracy of the data</a:t>
            </a:r>
            <a:endParaRPr lang="en-US" dirty="0" smtClean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AD00"/>
                </a:solidFill>
              </a:rPr>
              <a:t>3.3 </a:t>
            </a:r>
            <a:r>
              <a:rPr lang="en-US" dirty="0" smtClean="0">
                <a:solidFill>
                  <a:srgbClr val="FFAD00"/>
                </a:solidFill>
              </a:rPr>
              <a:t>Response </a:t>
            </a:r>
            <a:r>
              <a:rPr lang="en-US" dirty="0">
                <a:solidFill>
                  <a:srgbClr val="FFAD00"/>
                </a:solidFill>
              </a:rPr>
              <a:t>– C</a:t>
            </a:r>
            <a:r>
              <a:rPr lang="en-US" dirty="0" smtClean="0">
                <a:solidFill>
                  <a:srgbClr val="FFAD00"/>
                </a:solidFill>
              </a:rPr>
              <a:t>hecksum Field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5732733" y="1410897"/>
            <a:ext cx="5815746" cy="6604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5728703" y="1367485"/>
            <a:ext cx="5819775" cy="2996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4"/>
          <a:srcRect l="6223" t="7251" r="1577" b="4790"/>
          <a:stretch/>
        </p:blipFill>
        <p:spPr>
          <a:xfrm>
            <a:off x="6134661" y="4794401"/>
            <a:ext cx="5480050" cy="895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649924" y="3770028"/>
            <a:ext cx="3084844" cy="136657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332456" y="3770028"/>
            <a:ext cx="1" cy="117565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305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+mj-lt"/>
              </a:rPr>
              <a:t>Classic Checksum</a:t>
            </a:r>
            <a:r>
              <a:rPr lang="en-US" dirty="0">
                <a:latin typeface="+mj-lt"/>
              </a:rPr>
              <a:t>: LIN 1.1, LIN 1.2 </a:t>
            </a:r>
            <a:r>
              <a:rPr lang="en-US" dirty="0" smtClean="0">
                <a:latin typeface="+mj-lt"/>
              </a:rPr>
              <a:t>and </a:t>
            </a:r>
            <a:r>
              <a:rPr lang="en-US" dirty="0">
                <a:latin typeface="+mj-lt"/>
              </a:rPr>
              <a:t>LIN </a:t>
            </a:r>
            <a:r>
              <a:rPr lang="en-US" dirty="0" smtClean="0">
                <a:latin typeface="+mj-lt"/>
              </a:rPr>
              <a:t>1.3:</a:t>
            </a:r>
            <a:endParaRPr lang="en-US" b="1" dirty="0">
              <a:solidFill>
                <a:srgbClr val="FFAD00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Checksum = INV (data byte 1 ⊕ data byte 2 ⊕ ... ⊕ data byte 8)</a:t>
            </a:r>
          </a:p>
          <a:p>
            <a:pPr marL="0" indent="0">
              <a:buNone/>
            </a:pPr>
            <a:endParaRPr lang="en-US" sz="2000" b="1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+mj-lt"/>
              </a:rPr>
              <a:t>Enhanced Checksum</a:t>
            </a:r>
            <a:r>
              <a:rPr lang="en-US" dirty="0" smtClean="0">
                <a:latin typeface="+mj-lt"/>
              </a:rPr>
              <a:t>: LIN 2.0,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LIN 2.1 </a:t>
            </a:r>
            <a:r>
              <a:rPr lang="en-US" dirty="0" smtClean="0">
                <a:latin typeface="+mj-lt"/>
              </a:rPr>
              <a:t>and LIN 2.2:</a:t>
            </a: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Checksum = INV (data byte 1 ⊕ data byte 2 ⊕ ... ⊕ data byte </a:t>
            </a:r>
            <a:r>
              <a:rPr lang="en-US" sz="2000" dirty="0" smtClean="0">
                <a:latin typeface="+mj-lt"/>
              </a:rPr>
              <a:t>8 ⊕ PID)</a:t>
            </a:r>
            <a:endParaRPr lang="en-US" sz="2000" dirty="0">
              <a:latin typeface="+mj-l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AD00"/>
                </a:solidFill>
              </a:rPr>
              <a:t>3.3 </a:t>
            </a:r>
            <a:r>
              <a:rPr lang="en-US" dirty="0" smtClean="0">
                <a:solidFill>
                  <a:srgbClr val="FFAD00"/>
                </a:solidFill>
              </a:rPr>
              <a:t>Response </a:t>
            </a:r>
            <a:r>
              <a:rPr lang="en-US" dirty="0">
                <a:solidFill>
                  <a:srgbClr val="FFAD00"/>
                </a:solidFill>
              </a:rPr>
              <a:t>– C</a:t>
            </a:r>
            <a:r>
              <a:rPr lang="en-US" dirty="0" smtClean="0">
                <a:solidFill>
                  <a:srgbClr val="FFAD00"/>
                </a:solidFill>
              </a:rPr>
              <a:t>hecksum Field</a:t>
            </a:r>
            <a:endParaRPr lang="en-US" dirty="0">
              <a:solidFill>
                <a:srgbClr val="FFAD0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7" y="2454446"/>
            <a:ext cx="5847278" cy="22191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250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4745083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Purpose&amp; Object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Protocol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Hardware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Support for LIN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AUTOSAR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Tips&amp; Tricks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Questions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9808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Fixed </a:t>
            </a:r>
            <a:r>
              <a:rPr lang="en-US" dirty="0"/>
              <a:t>fields, except for the number of bytes in the data field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Time reserve: 40% frame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The basis for determining whether there is a transmission error?</a:t>
            </a:r>
            <a:endParaRPr lang="en-US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+mj-lt"/>
              </a:rPr>
              <a:t> Customer requests </a:t>
            </a:r>
            <a:r>
              <a:rPr lang="en-US" sz="1800" dirty="0" err="1" smtClean="0">
                <a:latin typeface="+mj-lt"/>
              </a:rPr>
              <a:t>Disble_frame_timeout</a:t>
            </a:r>
            <a:r>
              <a:rPr lang="en-US" sz="1800" dirty="0" smtClean="0">
                <a:latin typeface="+mj-lt"/>
              </a:rPr>
              <a:t> feature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AD00"/>
                </a:solidFill>
              </a:rPr>
              <a:t>3.4 Frame width</a:t>
            </a:r>
            <a:endParaRPr lang="en-US" sz="2800" dirty="0">
              <a:solidFill>
                <a:srgbClr val="FFAD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8" y="1074188"/>
            <a:ext cx="5847277" cy="24025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115268" y="3697223"/>
            <a:ext cx="5732145" cy="1823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115267" y="5668454"/>
            <a:ext cx="5732145" cy="4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847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3541851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Purpose&amp; Object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Protocol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Hardware </a:t>
            </a:r>
            <a:r>
              <a:rPr lang="en-US" sz="2800" dirty="0">
                <a:solidFill>
                  <a:schemeClr val="bg1"/>
                </a:solidFill>
              </a:rPr>
              <a:t>Support for LIN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AUTOSAR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Tips&amp; Tricks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Questions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86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08833522"/>
              </p:ext>
            </p:extLst>
          </p:nvPr>
        </p:nvGraphicFramePr>
        <p:xfrm>
          <a:off x="3265714" y="1451428"/>
          <a:ext cx="6311481" cy="4209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Kết quả hình ảnh cho carcassonne board nx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9" r="8811"/>
          <a:stretch/>
        </p:blipFill>
        <p:spPr bwMode="auto">
          <a:xfrm>
            <a:off x="851061" y="4081103"/>
            <a:ext cx="2282903" cy="164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36" y="1117600"/>
            <a:ext cx="2391926" cy="1804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5863" y="1117600"/>
            <a:ext cx="2173074" cy="1804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5863" y="4081104"/>
            <a:ext cx="2141542" cy="16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6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Transmit Control</a:t>
            </a:r>
            <a:r>
              <a:rPr lang="en-US" dirty="0">
                <a:solidFill>
                  <a:schemeClr val="tx1"/>
                </a:solidFill>
              </a:rPr>
              <a:t>: Controls the data from the buffer to the translation, the transfer request, the configuration mode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Receiver Control</a:t>
            </a:r>
            <a:r>
              <a:rPr lang="en-US" dirty="0">
                <a:solidFill>
                  <a:schemeClr val="tx1"/>
                </a:solidFill>
              </a:rPr>
              <a:t>: Control takes the data from the register into the buffer, the request to receive the interrupt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chemeClr val="tx1"/>
                </a:solidFill>
              </a:rPr>
              <a:t>Baudrate</a:t>
            </a:r>
            <a:r>
              <a:rPr lang="en-US" b="1" dirty="0" smtClean="0">
                <a:solidFill>
                  <a:schemeClr val="tx1"/>
                </a:solidFill>
              </a:rPr>
              <a:t> unit</a:t>
            </a:r>
            <a:r>
              <a:rPr lang="en-US" dirty="0">
                <a:solidFill>
                  <a:schemeClr val="tx1"/>
                </a:solidFill>
              </a:rPr>
              <a:t>: Set the </a:t>
            </a:r>
            <a:r>
              <a:rPr lang="en-US" dirty="0" err="1">
                <a:solidFill>
                  <a:schemeClr val="tx1"/>
                </a:solidFill>
              </a:rPr>
              <a:t>baudrate</a:t>
            </a:r>
            <a:r>
              <a:rPr lang="en-US" dirty="0">
                <a:solidFill>
                  <a:schemeClr val="tx1"/>
                </a:solidFill>
              </a:rPr>
              <a:t> of the transmitter frame, powering the </a:t>
            </a:r>
            <a:r>
              <a:rPr lang="en-US" dirty="0" smtClean="0">
                <a:solidFill>
                  <a:schemeClr val="tx1"/>
                </a:solidFill>
              </a:rPr>
              <a:t>timer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Interrupt unit</a:t>
            </a:r>
            <a:r>
              <a:rPr lang="en-US" dirty="0">
                <a:solidFill>
                  <a:schemeClr val="tx1"/>
                </a:solidFill>
              </a:rPr>
              <a:t>: Create and send interrupts 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, Rx, Err for MCU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Timer unit</a:t>
            </a:r>
            <a:r>
              <a:rPr lang="en-US" dirty="0">
                <a:solidFill>
                  <a:schemeClr val="tx1"/>
                </a:solidFill>
              </a:rPr>
              <a:t>: Count frame transmission time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</a:rPr>
              <a:t>Other unit: </a:t>
            </a:r>
            <a:r>
              <a:rPr lang="en-US" dirty="0">
                <a:solidFill>
                  <a:schemeClr val="tx1"/>
                </a:solidFill>
              </a:rPr>
              <a:t>Shift 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, Rx registers; buffer registers, control and status </a:t>
            </a:r>
            <a:r>
              <a:rPr lang="en-US" dirty="0" smtClean="0">
                <a:solidFill>
                  <a:schemeClr val="tx1"/>
                </a:solidFill>
              </a:rPr>
              <a:t>registers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AD00"/>
                </a:solidFill>
              </a:rPr>
              <a:t>4.1 LINFLEXD – Block diagram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-2"/>
          <a:stretch/>
        </p:blipFill>
        <p:spPr>
          <a:xfrm>
            <a:off x="6115268" y="394519"/>
            <a:ext cx="5540820" cy="55679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25540" y="1409700"/>
            <a:ext cx="1874520" cy="124206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624060" y="1409700"/>
            <a:ext cx="1874520" cy="124206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92408" y="4335780"/>
            <a:ext cx="1805596" cy="104394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934797" y="4994031"/>
            <a:ext cx="1874520" cy="975859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920863" y="4335780"/>
            <a:ext cx="3082081" cy="495193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08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How will the registers work? Refer to </a:t>
            </a:r>
            <a:r>
              <a:rPr lang="en-US" dirty="0" smtClean="0">
                <a:solidFill>
                  <a:schemeClr val="tx1"/>
                </a:solidFill>
              </a:rPr>
              <a:t>part 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What errors are detected by the hardware?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AD00"/>
                </a:solidFill>
              </a:rPr>
              <a:t>4.1 </a:t>
            </a:r>
            <a:r>
              <a:rPr lang="en-US" sz="2400" dirty="0" smtClean="0">
                <a:solidFill>
                  <a:srgbClr val="FFAD00"/>
                </a:solidFill>
              </a:rPr>
              <a:t>LINFLEXD </a:t>
            </a:r>
            <a:r>
              <a:rPr lang="en-US" sz="2400" dirty="0">
                <a:solidFill>
                  <a:srgbClr val="FFAD00"/>
                </a:solidFill>
              </a:rPr>
              <a:t>– Block diagram</a:t>
            </a:r>
          </a:p>
        </p:txBody>
      </p:sp>
      <p:sp>
        <p:nvSpPr>
          <p:cNvPr id="6" name="6-Point Star 5"/>
          <p:cNvSpPr/>
          <p:nvPr/>
        </p:nvSpPr>
        <p:spPr>
          <a:xfrm>
            <a:off x="7278260" y="2443682"/>
            <a:ext cx="3552825" cy="2638425"/>
          </a:xfrm>
          <a:prstGeom prst="star6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Discard Frame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427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(1) Header </a:t>
            </a:r>
            <a:r>
              <a:rPr lang="en-GB" b="1" dirty="0"/>
              <a:t>error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Slave </a:t>
            </a:r>
            <a:r>
              <a:rPr lang="en-US" dirty="0" smtClean="0">
                <a:solidFill>
                  <a:schemeClr val="tx1"/>
                </a:solidFill>
              </a:rPr>
              <a:t>node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SFEF: Delimiter too short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tx1"/>
                </a:solidFill>
              </a:rPr>
              <a:t>less </a:t>
            </a:r>
            <a:r>
              <a:rPr lang="en-US" b="1" dirty="0">
                <a:solidFill>
                  <a:schemeClr val="tx1"/>
                </a:solidFill>
              </a:rPr>
              <a:t>than 1 bit</a:t>
            </a:r>
            <a:endParaRPr lang="en-US" b="1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SDEF: </a:t>
            </a:r>
            <a:r>
              <a:rPr lang="en-US" dirty="0">
                <a:solidFill>
                  <a:schemeClr val="tx1"/>
                </a:solidFill>
              </a:rPr>
              <a:t>Sync field </a:t>
            </a:r>
            <a:r>
              <a:rPr lang="en-US" dirty="0" smtClean="0">
                <a:solidFill>
                  <a:schemeClr val="tx1"/>
                </a:solidFill>
              </a:rPr>
              <a:t>is incorrect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baurate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</a:p>
          <a:p>
            <a:pPr marL="233363" lvl="1" indent="0" algn="ctr">
              <a:buNone/>
            </a:pPr>
            <a:r>
              <a:rPr lang="en-GB" b="1" dirty="0" smtClean="0"/>
              <a:t>D </a:t>
            </a:r>
            <a:r>
              <a:rPr lang="en-GB" b="1" dirty="0"/>
              <a:t>&gt; 14.0625</a:t>
            </a:r>
            <a:r>
              <a:rPr lang="en-GB" b="1" dirty="0" smtClean="0"/>
              <a:t>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 IDPEF: </a:t>
            </a:r>
            <a:r>
              <a:rPr lang="en-GB" b="1" dirty="0" smtClean="0"/>
              <a:t>P0, </a:t>
            </a:r>
            <a:r>
              <a:rPr lang="en-GB" b="1" dirty="0"/>
              <a:t>P1 i</a:t>
            </a:r>
            <a:r>
              <a:rPr lang="en-GB" b="1" dirty="0" smtClean="0"/>
              <a:t>nvalid</a:t>
            </a:r>
          </a:p>
          <a:p>
            <a:pPr marL="233363" lvl="1" indent="0">
              <a:buNone/>
            </a:pPr>
            <a:endParaRPr lang="en-GB" dirty="0"/>
          </a:p>
          <a:p>
            <a:pPr marL="233363" lvl="1" indent="0">
              <a:buNone/>
            </a:pPr>
            <a:r>
              <a:rPr lang="en-GB" b="1" u="sng" dirty="0" smtClean="0">
                <a:solidFill>
                  <a:srgbClr val="FF0000"/>
                </a:solidFill>
              </a:rPr>
              <a:t>Note</a:t>
            </a:r>
            <a:r>
              <a:rPr lang="en-GB" b="1" dirty="0" smtClean="0">
                <a:solidFill>
                  <a:srgbClr val="FF0000"/>
                </a:solidFill>
              </a:rPr>
              <a:t>: Out of scope of driver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AD00"/>
                </a:solidFill>
              </a:rPr>
              <a:t>4.2 </a:t>
            </a:r>
            <a:r>
              <a:rPr lang="en-US" sz="2400" dirty="0" smtClean="0">
                <a:solidFill>
                  <a:srgbClr val="FFAD00"/>
                </a:solidFill>
              </a:rPr>
              <a:t>LINFLEXD </a:t>
            </a:r>
            <a:r>
              <a:rPr lang="en-US" sz="2400" dirty="0">
                <a:solidFill>
                  <a:srgbClr val="FFAD00"/>
                </a:solidFill>
              </a:rPr>
              <a:t>– Detect </a:t>
            </a:r>
            <a:r>
              <a:rPr lang="en-US" sz="2400" dirty="0" smtClean="0">
                <a:solidFill>
                  <a:srgbClr val="FFAD00"/>
                </a:solidFill>
              </a:rPr>
              <a:t>bug</a:t>
            </a:r>
            <a:endParaRPr lang="en-US" sz="2400" dirty="0">
              <a:solidFill>
                <a:srgbClr val="FFAD00"/>
              </a:solidFill>
            </a:endParaRPr>
          </a:p>
        </p:txBody>
      </p:sp>
      <p:pic>
        <p:nvPicPr>
          <p:cNvPr id="6" name="Picture 5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125625" y="1973659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Lightning Bolt 4"/>
          <p:cNvSpPr/>
          <p:nvPr/>
        </p:nvSpPr>
        <p:spPr>
          <a:xfrm>
            <a:off x="8510955" y="2792842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7898005" y="2792842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Lightning Bolt 8"/>
          <p:cNvSpPr/>
          <p:nvPr/>
        </p:nvSpPr>
        <p:spPr>
          <a:xfrm>
            <a:off x="10110318" y="2792842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646738" y="3238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247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(2) Bit </a:t>
            </a:r>
            <a:r>
              <a:rPr lang="en-GB" b="1" dirty="0"/>
              <a:t>error</a:t>
            </a:r>
            <a:r>
              <a:rPr lang="en-US" dirty="0" smtClean="0">
                <a:solidFill>
                  <a:schemeClr val="tx1"/>
                </a:solidFill>
              </a:rPr>
              <a:t>: Master node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Flag: </a:t>
            </a:r>
            <a:r>
              <a:rPr lang="en-US" sz="2000" dirty="0"/>
              <a:t>LINESR</a:t>
            </a:r>
            <a:r>
              <a:rPr lang="en-GB" sz="2000" dirty="0"/>
              <a:t>_BEF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Readback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mechanism signals from the bus, comparing the 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and Rx pins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 not check the Break </a:t>
            </a:r>
            <a:r>
              <a:rPr lang="en-US" dirty="0" smtClean="0">
                <a:solidFill>
                  <a:schemeClr val="tx1"/>
                </a:solidFill>
              </a:rPr>
              <a:t>field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AD00"/>
                </a:solidFill>
              </a:rPr>
              <a:t>4.2 </a:t>
            </a:r>
            <a:r>
              <a:rPr lang="en-US" sz="2400" dirty="0" smtClean="0">
                <a:solidFill>
                  <a:srgbClr val="FFAD00"/>
                </a:solidFill>
              </a:rPr>
              <a:t>LINFLEXD </a:t>
            </a:r>
            <a:r>
              <a:rPr lang="en-US" sz="2400" dirty="0">
                <a:solidFill>
                  <a:srgbClr val="FFAD00"/>
                </a:solidFill>
              </a:rPr>
              <a:t>– Detect </a:t>
            </a:r>
            <a:r>
              <a:rPr lang="en-US" sz="2400" dirty="0" smtClean="0">
                <a:solidFill>
                  <a:srgbClr val="FFAD00"/>
                </a:solidFill>
              </a:rPr>
              <a:t>bug</a:t>
            </a:r>
            <a:endParaRPr lang="en-US" sz="2400" dirty="0">
              <a:solidFill>
                <a:srgbClr val="FFAD00"/>
              </a:solidFill>
            </a:endParaRPr>
          </a:p>
        </p:txBody>
      </p:sp>
      <p:pic>
        <p:nvPicPr>
          <p:cNvPr id="6" name="Picture 5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490056" y="1119303"/>
            <a:ext cx="5113714" cy="234592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Lightning Bolt 4"/>
          <p:cNvSpPr/>
          <p:nvPr/>
        </p:nvSpPr>
        <p:spPr>
          <a:xfrm>
            <a:off x="8765020" y="1419066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7944682" y="1419066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Lightning Bolt 8"/>
          <p:cNvSpPr/>
          <p:nvPr/>
        </p:nvSpPr>
        <p:spPr>
          <a:xfrm>
            <a:off x="10196416" y="1419066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493423" y="3503479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Lightning Bolt 10"/>
          <p:cNvSpPr/>
          <p:nvPr/>
        </p:nvSpPr>
        <p:spPr>
          <a:xfrm>
            <a:off x="7153440" y="4003167"/>
            <a:ext cx="633046" cy="864158"/>
          </a:xfrm>
          <a:prstGeom prst="lightningBol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Lightning Bolt 11"/>
          <p:cNvSpPr/>
          <p:nvPr/>
        </p:nvSpPr>
        <p:spPr>
          <a:xfrm>
            <a:off x="9879893" y="4003167"/>
            <a:ext cx="633046" cy="864158"/>
          </a:xfrm>
          <a:prstGeom prst="lightningBol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2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(2) Bit </a:t>
            </a:r>
            <a:r>
              <a:rPr lang="en-GB" b="1" dirty="0"/>
              <a:t>error</a:t>
            </a:r>
            <a:r>
              <a:rPr lang="en-US" dirty="0" smtClean="0">
                <a:solidFill>
                  <a:schemeClr val="tx1"/>
                </a:solidFill>
              </a:rPr>
              <a:t>: Master node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000" b="1" u="sng" dirty="0" smtClean="0">
                <a:solidFill>
                  <a:srgbClr val="FF0000"/>
                </a:solidFill>
              </a:rPr>
              <a:t>Note</a:t>
            </a:r>
            <a:r>
              <a:rPr lang="en-GB" sz="2000" dirty="0" smtClean="0">
                <a:solidFill>
                  <a:srgbClr val="FF0000"/>
                </a:solidFill>
              </a:rPr>
              <a:t>: </a:t>
            </a:r>
            <a:r>
              <a:rPr lang="en-GB" sz="2000" dirty="0">
                <a:solidFill>
                  <a:srgbClr val="FF0000"/>
                </a:solidFill>
              </a:rPr>
              <a:t>Delay parameter </a:t>
            </a:r>
            <a:r>
              <a:rPr lang="en-GB" sz="2000" dirty="0" smtClean="0">
                <a:solidFill>
                  <a:srgbClr val="FF0000"/>
                </a:solidFill>
              </a:rPr>
              <a:t>of IC transceiver must less than: </a:t>
            </a:r>
          </a:p>
          <a:p>
            <a:pPr marL="0" indent="0" algn="ctr">
              <a:buNone/>
            </a:pPr>
            <a:r>
              <a:rPr lang="en-GB" sz="2000" dirty="0" smtClean="0">
                <a:solidFill>
                  <a:srgbClr val="FF0000"/>
                </a:solidFill>
              </a:rPr>
              <a:t>(1 </a:t>
            </a:r>
            <a:r>
              <a:rPr lang="en-GB" sz="2000" dirty="0">
                <a:solidFill>
                  <a:srgbClr val="FF0000"/>
                </a:solidFill>
              </a:rPr>
              <a:t>bit – </a:t>
            </a:r>
            <a:r>
              <a:rPr lang="en-GB" sz="2000" dirty="0" smtClean="0">
                <a:solidFill>
                  <a:srgbClr val="FF0000"/>
                </a:solidFill>
              </a:rPr>
              <a:t>6 x LIN_CLK cycle)</a:t>
            </a:r>
          </a:p>
          <a:p>
            <a:pPr marL="0" indent="0">
              <a:buNone/>
            </a:pPr>
            <a:endParaRPr lang="en-GB" sz="1600" i="1" dirty="0" smtClean="0"/>
          </a:p>
          <a:p>
            <a:pPr marL="0" indent="0">
              <a:buNone/>
            </a:pPr>
            <a:r>
              <a:rPr lang="en-GB" sz="1600" i="1" dirty="0" smtClean="0"/>
              <a:t>Example: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600" i="1" dirty="0" err="1" smtClean="0"/>
              <a:t>Baudrate</a:t>
            </a:r>
            <a:r>
              <a:rPr lang="en-GB" sz="1600" i="1" dirty="0" smtClean="0"/>
              <a:t> </a:t>
            </a:r>
            <a:r>
              <a:rPr lang="en-GB" sz="1600" i="1" dirty="0"/>
              <a:t>= 20 Kbit/s </a:t>
            </a:r>
            <a:r>
              <a:rPr lang="en-GB" sz="1600" i="1" dirty="0" smtClean="0"/>
              <a:t>=&gt; T_1bit = </a:t>
            </a:r>
            <a:r>
              <a:rPr lang="en-GB" sz="1600" i="1" dirty="0"/>
              <a:t>50 µs</a:t>
            </a:r>
            <a:endParaRPr lang="en-US" sz="1600" i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sz="1600" i="1" dirty="0" smtClean="0"/>
              <a:t>LIN_CLK </a:t>
            </a:r>
            <a:r>
              <a:rPr lang="en-GB" sz="1600" i="1" dirty="0"/>
              <a:t>= 80 </a:t>
            </a:r>
            <a:r>
              <a:rPr lang="en-GB" sz="1600" i="1" dirty="0" smtClean="0"/>
              <a:t>MHz =&gt; </a:t>
            </a:r>
            <a:r>
              <a:rPr lang="en-GB" sz="1600" i="1" dirty="0"/>
              <a:t>6 x </a:t>
            </a:r>
            <a:r>
              <a:rPr lang="en-GB" sz="1600" i="1" dirty="0" smtClean="0"/>
              <a:t>LIN_CLK </a:t>
            </a:r>
            <a:r>
              <a:rPr lang="en-GB" sz="1600" i="1" dirty="0"/>
              <a:t>= 75 ns</a:t>
            </a:r>
            <a:endParaRPr lang="en-US" sz="1600" i="1" dirty="0"/>
          </a:p>
          <a:p>
            <a:pPr marL="0" indent="0">
              <a:buNone/>
            </a:pPr>
            <a:r>
              <a:rPr lang="en-GB" sz="1600" i="1" dirty="0" err="1" smtClean="0"/>
              <a:t>T_Delay_IC</a:t>
            </a:r>
            <a:r>
              <a:rPr lang="en-GB" sz="1600" i="1" dirty="0" smtClean="0"/>
              <a:t> &lt; T_1bit </a:t>
            </a:r>
            <a:r>
              <a:rPr lang="en-GB" sz="1600" i="1" dirty="0"/>
              <a:t>- (6 </a:t>
            </a:r>
            <a:r>
              <a:rPr lang="en-GB" sz="1600" i="1" dirty="0" smtClean="0"/>
              <a:t>x LIN_CLK cycle) </a:t>
            </a:r>
            <a:r>
              <a:rPr lang="en-GB" sz="1600" i="1" dirty="0"/>
              <a:t>= 49.925 µs</a:t>
            </a:r>
            <a:endParaRPr lang="en-US" sz="1600" i="1" dirty="0"/>
          </a:p>
          <a:p>
            <a:pPr marL="233363" lvl="1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AD00"/>
                </a:solidFill>
              </a:rPr>
              <a:t>4.2 </a:t>
            </a:r>
            <a:r>
              <a:rPr lang="en-US" sz="2400" dirty="0" smtClean="0">
                <a:solidFill>
                  <a:srgbClr val="FFAD00"/>
                </a:solidFill>
              </a:rPr>
              <a:t>LINFLEXD </a:t>
            </a:r>
            <a:r>
              <a:rPr lang="en-US" sz="2400" dirty="0">
                <a:solidFill>
                  <a:srgbClr val="FFAD00"/>
                </a:solidFill>
              </a:rPr>
              <a:t>– Detect </a:t>
            </a:r>
            <a:r>
              <a:rPr lang="en-US" sz="2400" dirty="0" smtClean="0">
                <a:solidFill>
                  <a:srgbClr val="FFAD00"/>
                </a:solidFill>
              </a:rPr>
              <a:t>bug</a:t>
            </a:r>
            <a:endParaRPr lang="en-US" sz="2400" dirty="0">
              <a:solidFill>
                <a:srgbClr val="FFAD00"/>
              </a:solidFill>
            </a:endParaRPr>
          </a:p>
        </p:txBody>
      </p:sp>
      <p:pic>
        <p:nvPicPr>
          <p:cNvPr id="6" name="Picture 5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490056" y="1119303"/>
            <a:ext cx="5113714" cy="234592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Lightning Bolt 4"/>
          <p:cNvSpPr/>
          <p:nvPr/>
        </p:nvSpPr>
        <p:spPr>
          <a:xfrm>
            <a:off x="8765020" y="1419066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7944682" y="1419066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Lightning Bolt 8"/>
          <p:cNvSpPr/>
          <p:nvPr/>
        </p:nvSpPr>
        <p:spPr>
          <a:xfrm>
            <a:off x="10196416" y="1419066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0" name="Picture 9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493423" y="3503479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Lightning Bolt 10"/>
          <p:cNvSpPr/>
          <p:nvPr/>
        </p:nvSpPr>
        <p:spPr>
          <a:xfrm>
            <a:off x="7153440" y="4003167"/>
            <a:ext cx="633046" cy="864158"/>
          </a:xfrm>
          <a:prstGeom prst="lightningBol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Lightning Bolt 11"/>
          <p:cNvSpPr/>
          <p:nvPr/>
        </p:nvSpPr>
        <p:spPr>
          <a:xfrm>
            <a:off x="9879893" y="4003167"/>
            <a:ext cx="633046" cy="864158"/>
          </a:xfrm>
          <a:prstGeom prst="lightningBol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76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(3) Timeout error</a:t>
            </a:r>
            <a:r>
              <a:rPr lang="en-US" dirty="0" smtClean="0">
                <a:solidFill>
                  <a:schemeClr val="tx1"/>
                </a:solidFill>
              </a:rPr>
              <a:t>: Master, Slave node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</a:rPr>
              <a:t>Flag: </a:t>
            </a:r>
            <a:r>
              <a:rPr lang="en-US" sz="1800" dirty="0"/>
              <a:t>LINESR_OCF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1"/>
                </a:solidFill>
              </a:rPr>
              <a:t>Master</a:t>
            </a:r>
            <a:r>
              <a:rPr lang="en-US" sz="1800" dirty="0" smtClean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After transmission header, load </a:t>
            </a:r>
            <a:r>
              <a:rPr lang="en-US" sz="1800" dirty="0" smtClean="0">
                <a:solidFill>
                  <a:schemeClr val="tx1"/>
                </a:solidFill>
              </a:rPr>
              <a:t>TIMEOUT VALUE into </a:t>
            </a:r>
            <a:r>
              <a:rPr lang="en-GB" sz="1800" dirty="0" smtClean="0"/>
              <a:t>LINOCR_OC2:</a:t>
            </a:r>
          </a:p>
          <a:p>
            <a:pPr marL="233363" lvl="1" indent="0" algn="ctr">
              <a:buNone/>
            </a:pPr>
            <a:r>
              <a:rPr lang="en-GB" sz="1800" dirty="0" err="1" smtClean="0"/>
              <a:t>Nominal_time_out</a:t>
            </a:r>
            <a:r>
              <a:rPr lang="en-GB" sz="1800" dirty="0" smtClean="0"/>
              <a:t> + [CNT] = 1.4 </a:t>
            </a:r>
            <a:r>
              <a:rPr lang="en-GB" sz="1800" dirty="0"/>
              <a:t>× ((DFL + 2) × 10 bit </a:t>
            </a:r>
            <a:r>
              <a:rPr lang="en-GB" sz="1800" dirty="0" smtClean="0"/>
              <a:t>time + [</a:t>
            </a:r>
            <a:r>
              <a:rPr lang="en-GB" sz="1800" dirty="0"/>
              <a:t>CNT</a:t>
            </a:r>
            <a:r>
              <a:rPr lang="en-GB" sz="1800" dirty="0" smtClean="0"/>
              <a:t>])</a:t>
            </a:r>
          </a:p>
          <a:p>
            <a:pPr marL="233363" lvl="1" indent="0">
              <a:buNone/>
            </a:pPr>
            <a:endParaRPr lang="en-GB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b="1" dirty="0" smtClean="0">
                <a:solidFill>
                  <a:schemeClr val="tx1"/>
                </a:solidFill>
              </a:rPr>
              <a:t>Slave</a:t>
            </a:r>
            <a:r>
              <a:rPr lang="en-GB" sz="1800" dirty="0" smtClean="0">
                <a:solidFill>
                  <a:schemeClr val="tx1"/>
                </a:solidFill>
              </a:rPr>
              <a:t>: </a:t>
            </a:r>
            <a:r>
              <a:rPr lang="en-GB" sz="1800" dirty="0">
                <a:solidFill>
                  <a:schemeClr val="tx1"/>
                </a:solidFill>
              </a:rPr>
              <a:t>Read </a:t>
            </a:r>
            <a:r>
              <a:rPr lang="en-GB" sz="1800" dirty="0" smtClean="0">
                <a:solidFill>
                  <a:schemeClr val="tx1"/>
                </a:solidFill>
              </a:rPr>
              <a:t>chapter 2.3.1 of document, out of scope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AD00"/>
                </a:solidFill>
              </a:rPr>
              <a:t>4.2 LINFLEXD – Detect bug</a:t>
            </a:r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268" y="2406474"/>
            <a:ext cx="5874784" cy="160551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118766" y="4091372"/>
            <a:ext cx="5874784" cy="15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70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(4) Framing </a:t>
            </a:r>
            <a:r>
              <a:rPr lang="en-GB" b="1" dirty="0"/>
              <a:t>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Flag: </a:t>
            </a:r>
            <a:r>
              <a:rPr lang="en-US" sz="2000" dirty="0" smtClean="0"/>
              <a:t>LINESR_FEF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</a:rPr>
              <a:t> Value </a:t>
            </a:r>
            <a:r>
              <a:rPr lang="en-US" sz="2000" dirty="0">
                <a:solidFill>
                  <a:schemeClr val="tx1"/>
                </a:solidFill>
              </a:rPr>
              <a:t>of </a:t>
            </a:r>
            <a:r>
              <a:rPr lang="en-US" sz="2000" b="1" dirty="0" smtClean="0">
                <a:solidFill>
                  <a:schemeClr val="tx1"/>
                </a:solidFill>
              </a:rPr>
              <a:t>any stop bits </a:t>
            </a:r>
            <a:r>
              <a:rPr lang="en-US" sz="2000" b="1" dirty="0">
                <a:solidFill>
                  <a:schemeClr val="tx1"/>
                </a:solidFill>
              </a:rPr>
              <a:t>is </a:t>
            </a:r>
            <a:r>
              <a:rPr lang="en-US" sz="2000" b="1" dirty="0" smtClean="0">
                <a:solidFill>
                  <a:schemeClr val="tx1"/>
                </a:solidFill>
              </a:rPr>
              <a:t>0b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</a:rPr>
              <a:t>instead </a:t>
            </a:r>
            <a:r>
              <a:rPr lang="en-US" sz="2000" dirty="0" smtClean="0">
                <a:solidFill>
                  <a:schemeClr val="tx1"/>
                </a:solidFill>
              </a:rPr>
              <a:t>1b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AD00"/>
                </a:solidFill>
              </a:rPr>
              <a:t>4.2 LINFLEXD – Detect bug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859150" y="1163513"/>
            <a:ext cx="5113714" cy="234592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Lightning Bolt 9"/>
          <p:cNvSpPr/>
          <p:nvPr/>
        </p:nvSpPr>
        <p:spPr>
          <a:xfrm>
            <a:off x="9700220" y="1552557"/>
            <a:ext cx="633046" cy="864158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Lightning Bolt 10"/>
          <p:cNvSpPr/>
          <p:nvPr/>
        </p:nvSpPr>
        <p:spPr>
          <a:xfrm>
            <a:off x="8289733" y="1550617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Lightning Bolt 11"/>
          <p:cNvSpPr/>
          <p:nvPr/>
        </p:nvSpPr>
        <p:spPr>
          <a:xfrm>
            <a:off x="11104176" y="1550617"/>
            <a:ext cx="633046" cy="864158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848793" y="3544462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6" name="Lightning Bolt 15"/>
          <p:cNvSpPr/>
          <p:nvPr/>
        </p:nvSpPr>
        <p:spPr>
          <a:xfrm>
            <a:off x="8021002" y="4144766"/>
            <a:ext cx="633046" cy="864158"/>
          </a:xfrm>
          <a:prstGeom prst="lightningBol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Lightning Bolt 16"/>
          <p:cNvSpPr/>
          <p:nvPr/>
        </p:nvSpPr>
        <p:spPr>
          <a:xfrm>
            <a:off x="11099150" y="4144766"/>
            <a:ext cx="633046" cy="864158"/>
          </a:xfrm>
          <a:prstGeom prst="lightningBol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63188" y="2414775"/>
            <a:ext cx="128587" cy="3236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657003" y="2414775"/>
            <a:ext cx="128587" cy="3236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76342" y="5008924"/>
            <a:ext cx="128587" cy="323663"/>
          </a:xfrm>
          <a:prstGeom prst="rect">
            <a:avLst/>
          </a:prstGeom>
          <a:solidFill>
            <a:srgbClr val="C7D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654490" y="5008924"/>
            <a:ext cx="128587" cy="323663"/>
          </a:xfrm>
          <a:prstGeom prst="rect">
            <a:avLst/>
          </a:prstGeom>
          <a:solidFill>
            <a:srgbClr val="7D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858485" y="2414774"/>
            <a:ext cx="128587" cy="3236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38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utoShape 2" descr="http://ibrandmedia.com.vn/alpha/upload/images/image1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68807778"/>
              </p:ext>
            </p:extLst>
          </p:nvPr>
        </p:nvGraphicFramePr>
        <p:xfrm>
          <a:off x="2936129" y="1292617"/>
          <a:ext cx="8468189" cy="4364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Kết quả hình ảnh cho target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7" y="2371084"/>
            <a:ext cx="1964911" cy="196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379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(5) Checksum </a:t>
            </a:r>
            <a:r>
              <a:rPr lang="en-GB" b="1" dirty="0"/>
              <a:t>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Flag: </a:t>
            </a:r>
            <a:r>
              <a:rPr lang="en-US" sz="2000" dirty="0"/>
              <a:t>LINESR_CEF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Value </a:t>
            </a:r>
            <a:r>
              <a:rPr lang="en-US" sz="2000" dirty="0">
                <a:solidFill>
                  <a:schemeClr val="tx1"/>
                </a:solidFill>
              </a:rPr>
              <a:t>of </a:t>
            </a:r>
            <a:r>
              <a:rPr lang="en-US" sz="2000" dirty="0" smtClean="0">
                <a:solidFill>
                  <a:schemeClr val="tx1"/>
                </a:solidFill>
              </a:rPr>
              <a:t>checksum byte </a:t>
            </a:r>
            <a:r>
              <a:rPr lang="en-US" sz="2000" dirty="0">
                <a:solidFill>
                  <a:schemeClr val="tx1"/>
                </a:solidFill>
              </a:rPr>
              <a:t>does not match </a:t>
            </a:r>
            <a:r>
              <a:rPr lang="en-US" sz="2000" dirty="0" smtClean="0">
                <a:solidFill>
                  <a:schemeClr val="tx1"/>
                </a:solidFill>
              </a:rPr>
              <a:t>received </a:t>
            </a:r>
            <a:r>
              <a:rPr lang="en-US" sz="2000" dirty="0">
                <a:solidFill>
                  <a:schemeClr val="tx1"/>
                </a:solidFill>
              </a:rPr>
              <a:t>data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AD00"/>
                </a:solidFill>
              </a:rPr>
              <a:t>4.2 LINFLEXD – Detect </a:t>
            </a:r>
            <a:r>
              <a:rPr lang="en-US" sz="2400" dirty="0" smtClean="0">
                <a:solidFill>
                  <a:srgbClr val="FFAD00"/>
                </a:solidFill>
              </a:rPr>
              <a:t>bug</a:t>
            </a:r>
            <a:endParaRPr lang="en-US" sz="2400" dirty="0">
              <a:solidFill>
                <a:srgbClr val="FFAD00"/>
              </a:solidFill>
            </a:endParaRPr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115268" y="2044700"/>
            <a:ext cx="5878809" cy="2451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7" name="Lightning Bolt 16"/>
          <p:cNvSpPr/>
          <p:nvPr/>
        </p:nvSpPr>
        <p:spPr>
          <a:xfrm>
            <a:off x="10078900" y="2765075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6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(6) </a:t>
            </a:r>
            <a:r>
              <a:rPr lang="en-GB" b="1" dirty="0"/>
              <a:t>Overrun 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Flag: </a:t>
            </a:r>
            <a:r>
              <a:rPr lang="en-US" sz="2400" dirty="0"/>
              <a:t>LINESR_BOF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Full buffer, due to data was not read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CR1_RBLM = 0: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ld data </a:t>
            </a:r>
            <a:r>
              <a:rPr lang="en-US" dirty="0">
                <a:solidFill>
                  <a:schemeClr val="tx1"/>
                </a:solidFill>
              </a:rPr>
              <a:t>in the buffer was overwritten by the new </a:t>
            </a:r>
            <a:r>
              <a:rPr lang="en-US" dirty="0" smtClean="0">
                <a:solidFill>
                  <a:schemeClr val="tx1"/>
                </a:solidFill>
              </a:rPr>
              <a:t>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CR1_RBLM 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dirty="0" smtClean="0">
                <a:solidFill>
                  <a:schemeClr val="tx1"/>
                </a:solidFill>
              </a:rPr>
              <a:t>1: New data is aborted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AD00"/>
                </a:solidFill>
              </a:rPr>
              <a:t>4.2 LINFLEXD – Detect bug</a:t>
            </a:r>
          </a:p>
        </p:txBody>
      </p:sp>
      <p:pic>
        <p:nvPicPr>
          <p:cNvPr id="15" name="Picture 14" descr="https://elearning.vector.com/portal/medien/vector_elearning/flash/lin_v2/chapter_4/EN/LIN_4.4_GRA_FrameResponse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6467793" y="2444259"/>
            <a:ext cx="5124071" cy="22270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7" name="Lightning Bolt 16"/>
          <p:cNvSpPr/>
          <p:nvPr/>
        </p:nvSpPr>
        <p:spPr>
          <a:xfrm>
            <a:off x="7051025" y="3023991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87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11648063" cy="3955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(7) </a:t>
            </a:r>
            <a:r>
              <a:rPr lang="en-GB" b="1" dirty="0"/>
              <a:t>Stuck at zero timeout error</a:t>
            </a:r>
            <a:r>
              <a:rPr lang="en-GB" b="1" dirty="0" smtClean="0"/>
              <a:t>:</a:t>
            </a:r>
            <a:r>
              <a:rPr lang="en-US" dirty="0" smtClean="0">
                <a:solidFill>
                  <a:schemeClr val="tx1"/>
                </a:solidFill>
              </a:rPr>
              <a:t> Master, Slave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Flag: </a:t>
            </a:r>
            <a:r>
              <a:rPr lang="en-US" sz="2200" dirty="0"/>
              <a:t>LINESR_SZF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</a:t>
            </a:r>
            <a:r>
              <a:rPr lang="en-US" dirty="0" smtClean="0"/>
              <a:t>ominant </a:t>
            </a:r>
            <a:r>
              <a:rPr lang="en-US" dirty="0"/>
              <a:t>pulse lasts for a time of at least 100 </a:t>
            </a:r>
            <a:r>
              <a:rPr lang="en-US" dirty="0" smtClean="0"/>
              <a:t>bits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AD00"/>
                </a:solidFill>
              </a:rPr>
              <a:t>4.2 LINFLEXD – Detect bug</a:t>
            </a:r>
          </a:p>
        </p:txBody>
      </p:sp>
    </p:spTree>
    <p:extLst>
      <p:ext uri="{BB962C8B-B14F-4D97-AF65-F5344CB8AC3E}">
        <p14:creationId xmlns:p14="http://schemas.microsoft.com/office/powerpoint/2010/main" val="713763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AD00"/>
                </a:solidFill>
              </a:rPr>
              <a:t>4.2 Compare the hardware </a:t>
            </a:r>
            <a:r>
              <a:rPr lang="en-US" dirty="0" smtClean="0">
                <a:solidFill>
                  <a:srgbClr val="FFAD00"/>
                </a:solidFill>
              </a:rPr>
              <a:t>characteristics</a:t>
            </a:r>
            <a:endParaRPr lang="en-US" dirty="0">
              <a:solidFill>
                <a:srgbClr val="FFAD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10001"/>
              </p:ext>
            </p:extLst>
          </p:nvPr>
        </p:nvGraphicFramePr>
        <p:xfrm>
          <a:off x="693221" y="1689098"/>
          <a:ext cx="9962079" cy="495027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604800"/>
                <a:gridCol w="1702568"/>
                <a:gridCol w="2319909"/>
                <a:gridCol w="1626402"/>
                <a:gridCol w="1244600"/>
                <a:gridCol w="2463800"/>
              </a:tblGrid>
              <a:tr h="341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effectLst/>
                        </a:rPr>
                        <a:t>Feature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LINFLEXD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ESCI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SCI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LPUART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473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effectLst/>
                        </a:rPr>
                        <a:t>1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effectLst/>
                        </a:rPr>
                        <a:t>Break length (bit)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(11 -&gt; 23), 36, 50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10, 13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10, 13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10, 13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8509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2</a:t>
                      </a:r>
                      <a:endParaRPr lang="en-US" sz="1400" b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 dirty="0" smtClean="0">
                          <a:effectLst/>
                        </a:rPr>
                        <a:t>Data register </a:t>
                      </a:r>
                      <a:r>
                        <a:rPr lang="en-US" sz="1400" b="1" dirty="0" smtClean="0">
                          <a:effectLst/>
                        </a:rPr>
                        <a:t>(byte</a:t>
                      </a:r>
                      <a:r>
                        <a:rPr lang="en-US" sz="1400" b="1" dirty="0">
                          <a:effectLst/>
                        </a:rPr>
                        <a:t>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Sum: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8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LINFlexD_BDRM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- 4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LINFlexD_BDRL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– </a:t>
                      </a: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 smtClean="0">
                          <a:effectLst/>
                        </a:rPr>
                        <a:t>Sum: 8</a:t>
                      </a:r>
                      <a:endParaRPr lang="en-US" sz="14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eSCI_LRR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– 1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 err="1">
                          <a:effectLst/>
                        </a:rPr>
                        <a:t>eSCI_LTR</a:t>
                      </a:r>
                      <a:r>
                        <a:rPr lang="en-US" sz="1400" dirty="0">
                          <a:effectLst/>
                        </a:rPr>
                        <a:t> – 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effectLst/>
                        </a:rPr>
                        <a:t>Sum: 1</a:t>
                      </a:r>
                      <a:endParaRPr lang="en-US" sz="14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SCIDRL </a:t>
                      </a:r>
                      <a:r>
                        <a:rPr lang="en-US" sz="1400" dirty="0">
                          <a:effectLst/>
                        </a:rPr>
                        <a:t>– 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aseline="0" dirty="0" smtClean="0">
                          <a:effectLst/>
                        </a:rPr>
                        <a:t>Sum: 1</a:t>
                      </a:r>
                      <a:endParaRPr lang="en-US" sz="14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LPUART_DATA – </a:t>
                      </a: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7927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0">
                          <a:effectLst/>
                        </a:rPr>
                        <a:t>3</a:t>
                      </a:r>
                      <a:endParaRPr lang="en-US" sz="1400" b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1" baseline="0" dirty="0" smtClean="0">
                          <a:effectLst/>
                        </a:rPr>
                        <a:t>Support </a:t>
                      </a:r>
                      <a:r>
                        <a:rPr lang="en-US" sz="1400" b="1" dirty="0" smtClean="0">
                          <a:effectLst/>
                        </a:rPr>
                        <a:t>DMA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2/16 </a:t>
                      </a:r>
                      <a:r>
                        <a:rPr lang="en-US" sz="1400" dirty="0" smtClean="0">
                          <a:effectLst/>
                        </a:rPr>
                        <a:t>channels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LINFlexD</a:t>
                      </a:r>
                      <a:r>
                        <a:rPr lang="en-US" sz="1400" dirty="0">
                          <a:effectLst/>
                        </a:rPr>
                        <a:t>[0], </a:t>
                      </a:r>
                      <a:r>
                        <a:rPr lang="en-US" sz="1400" dirty="0" err="1">
                          <a:effectLst/>
                        </a:rPr>
                        <a:t>LINFlexD</a:t>
                      </a:r>
                      <a:r>
                        <a:rPr lang="en-US" sz="1400" dirty="0">
                          <a:effectLst/>
                        </a:rPr>
                        <a:t>[1])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2/6 </a:t>
                      </a:r>
                      <a:r>
                        <a:rPr lang="en-US" sz="1400" dirty="0" smtClean="0">
                          <a:effectLst/>
                        </a:rPr>
                        <a:t>channels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en-US" sz="1400" dirty="0" err="1" smtClean="0">
                          <a:effectLst/>
                        </a:rPr>
                        <a:t>eSCI_A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eSCI_B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None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3/3 </a:t>
                      </a:r>
                      <a:r>
                        <a:rPr lang="en-US" sz="1400" dirty="0" smtClean="0">
                          <a:effectLst/>
                        </a:rPr>
                        <a:t>channels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(LPUART0</a:t>
                      </a:r>
                      <a:r>
                        <a:rPr lang="en-US" sz="1400" dirty="0">
                          <a:effectLst/>
                        </a:rPr>
                        <a:t>, LPUART1, LPUART2)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71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0">
                          <a:effectLst/>
                        </a:rPr>
                        <a:t>4</a:t>
                      </a:r>
                      <a:endParaRPr lang="en-US" sz="1400" b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effectLst/>
                        </a:rPr>
                        <a:t>Timer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None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None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71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0">
                          <a:effectLst/>
                        </a:rPr>
                        <a:t>5</a:t>
                      </a:r>
                      <a:endParaRPr lang="en-US" sz="1400" b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1" dirty="0" smtClean="0">
                          <a:effectLst/>
                        </a:rPr>
                        <a:t>Sleep mode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Stop mode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None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None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71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0">
                          <a:effectLst/>
                        </a:rPr>
                        <a:t>6</a:t>
                      </a:r>
                      <a:endParaRPr lang="en-US" sz="1400" b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1" dirty="0" smtClean="0">
                          <a:effectLst/>
                        </a:rPr>
                        <a:t>Wakeup flag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None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None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71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0">
                          <a:effectLst/>
                        </a:rPr>
                        <a:t>7</a:t>
                      </a:r>
                      <a:endParaRPr lang="en-US" sz="1400" b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1" dirty="0" smtClean="0">
                          <a:effectLst/>
                        </a:rPr>
                        <a:t>Checksum calculate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None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None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371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effectLst/>
                        </a:rPr>
                        <a:t>8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1" dirty="0" smtClean="0">
                          <a:effectLst/>
                        </a:rPr>
                        <a:t>PID calculate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None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None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790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3527337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Purpose&amp; Object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Protocol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Hardware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Support for LIN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Introduce of AUTOSAR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Tips&amp; Tricks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Questions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8419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 txBox="1">
            <a:spLocks/>
          </p:cNvSpPr>
          <p:nvPr/>
        </p:nvSpPr>
        <p:spPr>
          <a:xfrm>
            <a:off x="299523" y="1019916"/>
            <a:ext cx="5761421" cy="46672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33363" indent="-233363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 sz="2400" b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01638" indent="-168275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 typeface="Arial" pitchFamily="34" charset="0"/>
              <a:buChar char="−"/>
              <a:defRPr sz="2200">
                <a:solidFill>
                  <a:srgbClr val="000000"/>
                </a:solidFill>
                <a:latin typeface="+mn-lt"/>
              </a:defRPr>
            </a:lvl2pPr>
            <a:lvl3pPr marL="569913" indent="-168275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3pPr>
            <a:lvl4pPr marL="746125" indent="-176213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4pPr>
            <a:lvl5pPr marL="969963" indent="-223838" algn="l" rtl="0" fontAlgn="base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70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</a:defRPr>
            </a:lvl5pPr>
            <a:lvl6pPr marL="22304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6pPr>
            <a:lvl7pPr marL="26876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7pPr>
            <a:lvl8pPr marL="31448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8pPr>
            <a:lvl9pPr marL="36020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b="1" kern="0" dirty="0" smtClean="0"/>
              <a:t>LIN High Level Driver: </a:t>
            </a:r>
            <a:r>
              <a:rPr lang="en-US" kern="0" dirty="0" err="1" smtClean="0"/>
              <a:t>Autosar</a:t>
            </a:r>
            <a:r>
              <a:rPr lang="en-US" kern="0" dirty="0" smtClean="0"/>
              <a:t> function</a:t>
            </a:r>
          </a:p>
          <a:p>
            <a:endParaRPr lang="en-US" kern="0" dirty="0" smtClean="0"/>
          </a:p>
          <a:p>
            <a:r>
              <a:rPr lang="en-US" b="1" kern="0" dirty="0" smtClean="0"/>
              <a:t>LIN IP Wrapper: </a:t>
            </a:r>
            <a:r>
              <a:rPr lang="en-US" kern="0" dirty="0"/>
              <a:t>Connect 2 layers HLD and </a:t>
            </a:r>
            <a:r>
              <a:rPr lang="en-US" kern="0" dirty="0" err="1"/>
              <a:t>IPVault</a:t>
            </a:r>
            <a:r>
              <a:rPr lang="en-US" kern="0" dirty="0"/>
              <a:t> (hardware platforms)</a:t>
            </a:r>
            <a:endParaRPr lang="en-US" kern="0" dirty="0" smtClean="0"/>
          </a:p>
          <a:p>
            <a:endParaRPr lang="en-US" kern="0" dirty="0" smtClean="0"/>
          </a:p>
          <a:p>
            <a:r>
              <a:rPr lang="en-US" b="1" kern="0" dirty="0" smtClean="0"/>
              <a:t>LIN IP Vault: </a:t>
            </a:r>
            <a:r>
              <a:rPr lang="en-US" kern="0" dirty="0"/>
              <a:t>Implement register level </a:t>
            </a:r>
            <a:r>
              <a:rPr lang="en-US" kern="0" dirty="0" smtClean="0"/>
              <a:t>of functions</a:t>
            </a:r>
            <a:r>
              <a:rPr lang="en-US" kern="0" dirty="0"/>
              <a:t>, no </a:t>
            </a:r>
            <a:r>
              <a:rPr lang="en-US" kern="0" dirty="0" err="1"/>
              <a:t>Autosar</a:t>
            </a:r>
            <a:r>
              <a:rPr lang="en-US" kern="0" dirty="0"/>
              <a:t> rule</a:t>
            </a:r>
            <a:endParaRPr lang="en-US" b="1" kern="0" dirty="0" smtClean="0"/>
          </a:p>
          <a:p>
            <a:endParaRPr lang="en-US" kern="0" dirty="0" smtClean="0"/>
          </a:p>
          <a:p>
            <a:r>
              <a:rPr lang="en-US" b="1" kern="0" dirty="0" smtClean="0"/>
              <a:t>LIN Plugin: </a:t>
            </a:r>
            <a:r>
              <a:rPr lang="en-US" kern="0" dirty="0"/>
              <a:t>Implement the template files, configure the operation parameters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b="2038"/>
          <a:stretch/>
        </p:blipFill>
        <p:spPr>
          <a:xfrm>
            <a:off x="6060944" y="1019916"/>
            <a:ext cx="5901600" cy="487605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5114925" y="1304925"/>
            <a:ext cx="1104904" cy="4476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810250" y="2724150"/>
            <a:ext cx="409577" cy="752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581525" y="3838575"/>
            <a:ext cx="1638302" cy="4313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772025" y="2724150"/>
            <a:ext cx="6181727" cy="24193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3654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944" y="1019916"/>
            <a:ext cx="5901600" cy="4977498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9524" y="1019916"/>
            <a:ext cx="5548618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9933"/>
                </a:solidFill>
              </a:rPr>
              <a:t>5.1 Folder structure</a:t>
            </a:r>
            <a:endParaRPr lang="en-US" b="1" dirty="0">
              <a:solidFill>
                <a:srgbClr val="FF993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887" b="1"/>
          <a:stretch/>
        </p:blipFill>
        <p:spPr>
          <a:xfrm>
            <a:off x="1673548" y="1476542"/>
            <a:ext cx="1629197" cy="48290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27860" y="2732764"/>
            <a:ext cx="1165860" cy="705064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093720" y="3055505"/>
            <a:ext cx="3126106" cy="2081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927860" y="4161710"/>
            <a:ext cx="1165860" cy="5051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087370" y="2732764"/>
            <a:ext cx="7016750" cy="16614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927860" y="3783851"/>
            <a:ext cx="1165860" cy="2184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921510" y="5036476"/>
            <a:ext cx="1165860" cy="18504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22" idx="3"/>
          </p:cNvCxnSpPr>
          <p:nvPr/>
        </p:nvCxnSpPr>
        <p:spPr>
          <a:xfrm flipH="1">
            <a:off x="3087370" y="3866481"/>
            <a:ext cx="3132456" cy="1262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27860" y="2211702"/>
            <a:ext cx="1165860" cy="48066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endCxn id="24" idx="3"/>
          </p:cNvCxnSpPr>
          <p:nvPr/>
        </p:nvCxnSpPr>
        <p:spPr>
          <a:xfrm flipH="1">
            <a:off x="3093720" y="1704856"/>
            <a:ext cx="5417234" cy="74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921510" y="4707263"/>
            <a:ext cx="1165860" cy="17663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endCxn id="26" idx="3"/>
          </p:cNvCxnSpPr>
          <p:nvPr/>
        </p:nvCxnSpPr>
        <p:spPr>
          <a:xfrm flipH="1">
            <a:off x="3087370" y="2437121"/>
            <a:ext cx="3906283" cy="2358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01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1" grpId="0" animBg="1"/>
      <p:bldP spid="22" grpId="0" animBg="1"/>
      <p:bldP spid="24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9933"/>
                </a:solidFill>
              </a:rPr>
              <a:t>5.2 </a:t>
            </a:r>
            <a:r>
              <a:rPr lang="en-US" b="1" dirty="0">
                <a:solidFill>
                  <a:srgbClr val="FF9933"/>
                </a:solidFill>
              </a:rPr>
              <a:t>Driver build </a:t>
            </a:r>
            <a:r>
              <a:rPr lang="en-US" b="1" dirty="0" smtClean="0">
                <a:solidFill>
                  <a:srgbClr val="FF9933"/>
                </a:solidFill>
              </a:rPr>
              <a:t>process</a:t>
            </a: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1. Scope, milestone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2. Requirement, use case (AUTOSAR)</a:t>
            </a:r>
          </a:p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/>
              <a:t>Algorithm diagram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4. Develop driver</a:t>
            </a:r>
          </a:p>
          <a:p>
            <a:pPr marL="0" indent="0">
              <a:buNone/>
            </a:pPr>
            <a:r>
              <a:rPr lang="en-US" dirty="0" smtClean="0"/>
              <a:t>5. </a:t>
            </a:r>
            <a:r>
              <a:rPr lang="en-US" dirty="0"/>
              <a:t>T</a:t>
            </a:r>
            <a:r>
              <a:rPr lang="en-US" dirty="0" smtClean="0"/>
              <a:t>est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6. Distribution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81237" y="1253220"/>
            <a:ext cx="481626" cy="6157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37119" y="2069925"/>
            <a:ext cx="554784" cy="615749"/>
          </a:xfrm>
          <a:prstGeom prst="rect">
            <a:avLst/>
          </a:prstGeom>
        </p:spPr>
      </p:pic>
      <p:sp>
        <p:nvSpPr>
          <p:cNvPr id="31" name="Bent-Up Arrow 30"/>
          <p:cNvSpPr/>
          <p:nvPr/>
        </p:nvSpPr>
        <p:spPr>
          <a:xfrm rot="16200000">
            <a:off x="8292180" y="2896655"/>
            <a:ext cx="611719" cy="55149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rgbClr val="5493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285627" y="3703929"/>
            <a:ext cx="493819" cy="6157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0318220" y="4488915"/>
            <a:ext cx="493819" cy="615749"/>
          </a:xfrm>
          <a:prstGeom prst="rect">
            <a:avLst/>
          </a:prstGeom>
        </p:spPr>
      </p:pic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4130458248"/>
              </p:ext>
            </p:extLst>
          </p:nvPr>
        </p:nvGraphicFramePr>
        <p:xfrm>
          <a:off x="3838576" y="1019916"/>
          <a:ext cx="8123968" cy="4834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5822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9933"/>
                </a:solidFill>
              </a:rPr>
              <a:t>5.2 </a:t>
            </a:r>
            <a:r>
              <a:rPr lang="en-US" b="1" dirty="0">
                <a:solidFill>
                  <a:srgbClr val="FF9933"/>
                </a:solidFill>
              </a:rPr>
              <a:t>Driver build </a:t>
            </a:r>
            <a:r>
              <a:rPr lang="en-US" b="1" dirty="0" smtClean="0">
                <a:solidFill>
                  <a:srgbClr val="FF9933"/>
                </a:solidFill>
              </a:rPr>
              <a:t>process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1. Scope, milestone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966897" y="1497435"/>
            <a:ext cx="7643096" cy="4667534"/>
            <a:chOff x="4833797" y="1278360"/>
            <a:chExt cx="7643096" cy="466753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2294" y="1278360"/>
              <a:ext cx="7234599" cy="4667534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5794743" y="2987044"/>
              <a:ext cx="0" cy="509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5794742" y="1701165"/>
              <a:ext cx="1600184" cy="17957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5794741" y="1701165"/>
              <a:ext cx="3064852" cy="17957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7-Point Star 13"/>
            <p:cNvSpPr/>
            <p:nvPr/>
          </p:nvSpPr>
          <p:spPr>
            <a:xfrm>
              <a:off x="4833797" y="3510646"/>
              <a:ext cx="1932621" cy="914400"/>
            </a:xfrm>
            <a:prstGeom prst="star7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Porting</a:t>
              </a:r>
            </a:p>
          </p:txBody>
        </p:sp>
        <p:sp>
          <p:nvSpPr>
            <p:cNvPr id="15" name="7-Point Star 14"/>
            <p:cNvSpPr/>
            <p:nvPr/>
          </p:nvSpPr>
          <p:spPr>
            <a:xfrm>
              <a:off x="10152328" y="4186239"/>
              <a:ext cx="1932621" cy="914400"/>
            </a:xfrm>
            <a:prstGeom prst="star7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FF0000"/>
                  </a:solidFill>
                </a:rPr>
                <a:t>Important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185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9933"/>
                </a:solidFill>
              </a:rPr>
              <a:t>5.2 </a:t>
            </a:r>
            <a:r>
              <a:rPr lang="en-US" b="1" dirty="0">
                <a:solidFill>
                  <a:srgbClr val="FF9933"/>
                </a:solidFill>
              </a:rPr>
              <a:t>Driver build </a:t>
            </a:r>
            <a:r>
              <a:rPr lang="en-US" b="1" dirty="0" smtClean="0">
                <a:solidFill>
                  <a:srgbClr val="FF9933"/>
                </a:solidFill>
              </a:rPr>
              <a:t>process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2. Requirement, 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use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case (AUTOSAR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494" y="1145010"/>
            <a:ext cx="7234599" cy="466753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562225" y="1733550"/>
            <a:ext cx="3514725" cy="28310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562225" y="1525780"/>
            <a:ext cx="1994268" cy="2077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682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AutoShape 2" descr="http://ibrandmedia.com.vn/alpha/upload/images/image1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58156880"/>
              </p:ext>
            </p:extLst>
          </p:nvPr>
        </p:nvGraphicFramePr>
        <p:xfrm>
          <a:off x="1904826" y="778616"/>
          <a:ext cx="8128000" cy="5229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414" y="3677557"/>
            <a:ext cx="2072041" cy="176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22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9933"/>
                </a:solidFill>
              </a:rPr>
              <a:t>5.2 Driver build process</a:t>
            </a:r>
          </a:p>
          <a:p>
            <a:pPr marL="0" indent="0">
              <a:buNone/>
            </a:pPr>
            <a:r>
              <a:rPr lang="en-US" sz="2000" b="1" dirty="0"/>
              <a:t>3. Algorithm diagram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165852"/>
              </p:ext>
            </p:extLst>
          </p:nvPr>
        </p:nvGraphicFramePr>
        <p:xfrm>
          <a:off x="524862" y="2042727"/>
          <a:ext cx="10613038" cy="378731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414938"/>
                <a:gridCol w="2895600"/>
                <a:gridCol w="1739900"/>
                <a:gridCol w="1714500"/>
                <a:gridCol w="1752600"/>
                <a:gridCol w="1930512"/>
                <a:gridCol w="164988"/>
              </a:tblGrid>
              <a:tr h="3036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</a:rPr>
                        <a:t>No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</a:rPr>
                        <a:t>Feature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LINFLEXD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ESCI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SCI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LPUART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22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generate and detect Break field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</a:tr>
              <a:tr h="2612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200" baseline="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Length of Break field (bit)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11 -&gt; 23, 36, 50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10, 13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10, 13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10, 13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51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Data transfer / receiving type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Frame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Frame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Byte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Byte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67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Length of</a:t>
                      </a:r>
                      <a:r>
                        <a:rPr lang="en-US" sz="1200" baseline="0" dirty="0" smtClean="0"/>
                        <a:t> data register (byte)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LINFlexD_BDRM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- 4</a:t>
                      </a:r>
                    </a:p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LINFlexD_BDRL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- 4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eSCI_LRR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1</a:t>
                      </a:r>
                    </a:p>
                    <a:p>
                      <a:pPr algn="ctr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eSCI_LTR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1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SCI_DRL – 1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LPUART_DATA - 1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217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Support</a:t>
                      </a:r>
                      <a:r>
                        <a:rPr lang="en-US" sz="1200" baseline="0" dirty="0" smtClean="0"/>
                        <a:t> DMA (channel)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2/16 channels</a:t>
                      </a:r>
                      <a:r>
                        <a:rPr lang="en-US" sz="1200" baseline="0" dirty="0" smtClean="0"/>
                        <a:t> (0, 1)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2/16 channels</a:t>
                      </a:r>
                      <a:r>
                        <a:rPr lang="en-US" sz="1200" baseline="0" dirty="0" smtClean="0"/>
                        <a:t> (A, B)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3/3 channels</a:t>
                      </a:r>
                      <a:r>
                        <a:rPr lang="en-US" sz="1200" baseline="0" dirty="0" smtClean="0"/>
                        <a:t> (0, 1, 2)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98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Already exist</a:t>
                      </a:r>
                      <a:r>
                        <a:rPr lang="en-US" sz="1200" baseline="0" dirty="0" smtClean="0"/>
                        <a:t> in </a:t>
                      </a:r>
                      <a:r>
                        <a:rPr lang="en-US" sz="1200" dirty="0" smtClean="0"/>
                        <a:t>driver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Frame Timeout feature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Timer hardware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Sleep mode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Detect</a:t>
                      </a:r>
                      <a:r>
                        <a:rPr lang="en-US" sz="1200" baseline="0" dirty="0" smtClean="0"/>
                        <a:t> wakeup pulse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5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Wakeup flag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None, use</a:t>
                      </a:r>
                      <a:r>
                        <a:rPr lang="en-US" sz="1200" baseline="0" dirty="0" smtClean="0"/>
                        <a:t> software flag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None, use</a:t>
                      </a:r>
                      <a:r>
                        <a:rPr lang="en-US" sz="1200" baseline="0" dirty="0" smtClean="0"/>
                        <a:t> software flag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Support </a:t>
                      </a:r>
                      <a:r>
                        <a:rPr lang="en-US" sz="1200" baseline="0" dirty="0" smtClean="0"/>
                        <a:t>Checksum calculation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None, use</a:t>
                      </a:r>
                      <a:r>
                        <a:rPr lang="en-US" sz="1200" baseline="0" dirty="0" smtClean="0"/>
                        <a:t> software flag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None, use</a:t>
                      </a:r>
                      <a:r>
                        <a:rPr lang="en-US" sz="1200" baseline="0" dirty="0" smtClean="0"/>
                        <a:t> software flag</a:t>
                      </a:r>
                      <a:endParaRPr lang="en-US" sz="1200" dirty="0" smtClean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Support ID Parity (P0, P1) calculation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</a:rPr>
                        <a:t>Yes</a:t>
                      </a:r>
                      <a:endParaRPr lang="en-US" sz="1200" dirty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None, use</a:t>
                      </a:r>
                      <a:r>
                        <a:rPr lang="en-US" sz="1200" baseline="0" dirty="0" smtClean="0"/>
                        <a:t> software flag</a:t>
                      </a:r>
                      <a:endParaRPr lang="en-US" sz="1200" dirty="0" smtClean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None, use</a:t>
                      </a:r>
                      <a:r>
                        <a:rPr lang="en-US" sz="1200" baseline="0" dirty="0" smtClean="0"/>
                        <a:t> software flag</a:t>
                      </a:r>
                      <a:endParaRPr lang="en-US" sz="1200" dirty="0" smtClean="0"/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331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9933"/>
                </a:solidFill>
              </a:rPr>
              <a:t>5.2 Driver build process</a:t>
            </a:r>
          </a:p>
          <a:p>
            <a:pPr marL="0" indent="0">
              <a:buNone/>
            </a:pPr>
            <a:r>
              <a:rPr lang="en-US" sz="2000" b="1" dirty="0"/>
              <a:t>3. Algorithm </a:t>
            </a:r>
            <a:r>
              <a:rPr lang="en-US" sz="2000" b="1" dirty="0" smtClean="0"/>
              <a:t>diagram </a:t>
            </a:r>
            <a:r>
              <a:rPr lang="en-US" sz="2000" dirty="0" smtClean="0"/>
              <a:t>- </a:t>
            </a:r>
            <a:r>
              <a:rPr lang="en-US" sz="2000" dirty="0" err="1" smtClean="0">
                <a:solidFill>
                  <a:schemeClr val="tx1"/>
                </a:solidFill>
              </a:rPr>
              <a:t>Lin_SCI_InitChannel</a:t>
            </a:r>
            <a:r>
              <a:rPr lang="en-US" sz="2000" dirty="0" smtClean="0">
                <a:solidFill>
                  <a:schemeClr val="tx1"/>
                </a:solidFill>
              </a:rPr>
              <a:t> function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Refer to </a:t>
            </a:r>
            <a:r>
              <a:rPr lang="en-US" sz="2000" b="1" dirty="0"/>
              <a:t>16.4 Functional Description </a:t>
            </a:r>
            <a:r>
              <a:rPr lang="en-US" sz="2000" dirty="0" smtClean="0"/>
              <a:t>in </a:t>
            </a:r>
            <a:r>
              <a:rPr lang="en-US" sz="2000" dirty="0"/>
              <a:t>RM (MC9S12ZVM-Family Reference Manual and Datasheet):</a:t>
            </a:r>
          </a:p>
          <a:p>
            <a:pPr>
              <a:buFontTx/>
              <a:buChar char="-"/>
            </a:pPr>
            <a:r>
              <a:rPr lang="en-US" sz="2000" dirty="0"/>
              <a:t>Baud Rate Generation </a:t>
            </a:r>
          </a:p>
          <a:p>
            <a:pPr>
              <a:buFontTx/>
              <a:buChar char="-"/>
            </a:pPr>
            <a:r>
              <a:rPr lang="en-US" sz="2000" dirty="0"/>
              <a:t>Data Format </a:t>
            </a:r>
          </a:p>
          <a:p>
            <a:pPr>
              <a:buFontTx/>
              <a:buChar char="-"/>
            </a:pPr>
            <a:r>
              <a:rPr lang="en-US" sz="2000" dirty="0"/>
              <a:t>LIN Support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806" y="2774960"/>
            <a:ext cx="5662436" cy="28759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3091285"/>
            <a:ext cx="3441382" cy="27578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 rot="10800000">
            <a:off x="4940441" y="3089497"/>
            <a:ext cx="1065876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42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6624907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9933"/>
                </a:solidFill>
              </a:rPr>
              <a:t>5.2 Driver build process</a:t>
            </a:r>
          </a:p>
          <a:p>
            <a:pPr marL="0" indent="0">
              <a:buNone/>
            </a:pPr>
            <a:r>
              <a:rPr lang="en-US" sz="2000" b="1" dirty="0"/>
              <a:t>3. Algorithm </a:t>
            </a:r>
            <a:r>
              <a:rPr lang="en-US" sz="2000" b="1" dirty="0" smtClean="0"/>
              <a:t>diagram </a:t>
            </a:r>
            <a:r>
              <a:rPr lang="en-US" sz="2000" dirty="0" smtClean="0"/>
              <a:t>- </a:t>
            </a:r>
            <a:r>
              <a:rPr lang="en-US" sz="2000" dirty="0" err="1" smtClean="0">
                <a:solidFill>
                  <a:schemeClr val="tx1"/>
                </a:solidFill>
              </a:rPr>
              <a:t>Lin_SCI_TxRxInterruptHandler</a:t>
            </a:r>
            <a:r>
              <a:rPr lang="en-US" sz="2000" dirty="0" smtClean="0">
                <a:solidFill>
                  <a:schemeClr val="tx1"/>
                </a:solidFill>
              </a:rPr>
              <a:t> function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Refer to </a:t>
            </a:r>
            <a:r>
              <a:rPr lang="en-US" sz="2000" b="1" dirty="0"/>
              <a:t>16.5.3 Interrupt Operation</a:t>
            </a:r>
            <a:r>
              <a:rPr lang="en-US" sz="2000" b="1" dirty="0" smtClean="0"/>
              <a:t> </a:t>
            </a:r>
            <a:r>
              <a:rPr lang="en-US" sz="2000" dirty="0" smtClean="0"/>
              <a:t>in </a:t>
            </a:r>
            <a:r>
              <a:rPr lang="en-US" sz="2000" dirty="0"/>
              <a:t>RM (MC9S12ZVM-Family Reference Manual and Datasheet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755" y="1198693"/>
            <a:ext cx="4496086" cy="4968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59" y="3119961"/>
            <a:ext cx="5662436" cy="28759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565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44827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9933"/>
                </a:solidFill>
              </a:rPr>
              <a:t>5.2 Driver build process</a:t>
            </a:r>
          </a:p>
          <a:p>
            <a:pPr marL="0" indent="0">
              <a:buNone/>
            </a:pPr>
            <a:r>
              <a:rPr lang="en-US" sz="2000" b="1" dirty="0" smtClean="0"/>
              <a:t>4. </a:t>
            </a:r>
            <a:r>
              <a:rPr lang="en-US" sz="2000" b="1" dirty="0" smtClean="0">
                <a:solidFill>
                  <a:schemeClr val="tx1"/>
                </a:solidFill>
              </a:rPr>
              <a:t>Develop driver</a:t>
            </a:r>
            <a:endParaRPr lang="en-US" sz="20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From the algorithmic diagrams that detail the lines of 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Refer to the current IPV for the template function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Notice the rules: </a:t>
            </a:r>
            <a:r>
              <a:rPr lang="en-US" sz="2000" dirty="0" err="1">
                <a:solidFill>
                  <a:schemeClr val="tx1"/>
                </a:solidFill>
              </a:rPr>
              <a:t>Misra</a:t>
            </a:r>
            <a:r>
              <a:rPr lang="en-US" sz="2000" dirty="0">
                <a:solidFill>
                  <a:schemeClr val="tx1"/>
                </a:solidFill>
              </a:rPr>
              <a:t>, Compiler warning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5257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44827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9933"/>
                </a:solidFill>
              </a:rPr>
              <a:t>5.2 Driver build process</a:t>
            </a:r>
          </a:p>
          <a:p>
            <a:pPr marL="0" indent="0">
              <a:buNone/>
            </a:pPr>
            <a:r>
              <a:rPr lang="en-US" sz="2000" b="1" dirty="0"/>
              <a:t>5</a:t>
            </a:r>
            <a:r>
              <a:rPr lang="en-US" sz="2000" b="1" dirty="0" smtClean="0"/>
              <a:t>. </a:t>
            </a:r>
            <a:r>
              <a:rPr lang="en-US" sz="2000" b="1" dirty="0" smtClean="0">
                <a:solidFill>
                  <a:schemeClr val="tx1"/>
                </a:solidFill>
              </a:rPr>
              <a:t>Test driver</a:t>
            </a:r>
            <a:endParaRPr lang="en-US" sz="20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An important step in the process of building a new </a:t>
            </a:r>
            <a:r>
              <a:rPr lang="en-US" sz="2000" dirty="0" smtClean="0">
                <a:solidFill>
                  <a:schemeClr val="tx1"/>
                </a:solidFill>
              </a:rPr>
              <a:t>IPV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Debug generate, build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Debug to check, modify the code flow of the driver (</a:t>
            </a:r>
            <a:r>
              <a:rPr lang="en-US" sz="2000" dirty="0" smtClean="0">
                <a:solidFill>
                  <a:schemeClr val="tx1"/>
                </a:solidFill>
              </a:rPr>
              <a:t>step </a:t>
            </a:r>
            <a:r>
              <a:rPr lang="en-US" sz="2000" dirty="0">
                <a:solidFill>
                  <a:schemeClr val="tx1"/>
                </a:solidFill>
              </a:rPr>
              <a:t>3, 4) was correct or not?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1330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44827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9933"/>
                </a:solidFill>
              </a:rPr>
              <a:t>5.2 Driver build process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Distribution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Process of manage code, task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271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44827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9933"/>
                </a:solidFill>
              </a:rPr>
              <a:t>5.3 EB Configuration</a:t>
            </a:r>
            <a:endParaRPr lang="en-US" b="1" dirty="0">
              <a:solidFill>
                <a:srgbClr val="FF99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16" y="1515256"/>
            <a:ext cx="8882033" cy="4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5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44827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9933"/>
                </a:solidFill>
              </a:rPr>
              <a:t>5.3 EB Configuration (Continues)</a:t>
            </a:r>
            <a:endParaRPr lang="en-US" b="1" dirty="0">
              <a:solidFill>
                <a:srgbClr val="FF993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>
            <a:off x="1161364" y="1591517"/>
            <a:ext cx="9939338" cy="39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06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44827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9933"/>
                </a:solidFill>
              </a:rPr>
              <a:t>5.4 Reference document</a:t>
            </a:r>
            <a:endParaRPr lang="en-US" b="1" dirty="0">
              <a:solidFill>
                <a:srgbClr val="FF9933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576219078"/>
              </p:ext>
            </p:extLst>
          </p:nvPr>
        </p:nvGraphicFramePr>
        <p:xfrm>
          <a:off x="874207" y="1607736"/>
          <a:ext cx="10440237" cy="4329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5633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3"/>
            <a:ext cx="9928933" cy="3585394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Purpose&amp; Object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Protocol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Hardware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Support for LIN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AUTOSAR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Tips&amp; Tricks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Questions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2004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1057" y="1276893"/>
            <a:ext cx="9928933" cy="3434808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Purpose&amp; Object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Overview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Protocol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Hardware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Support for LIN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AUTOSAR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Tips&amp; Tricks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Questions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7672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6</a:t>
            </a:r>
            <a:r>
              <a:rPr lang="en-US" b="1" dirty="0" smtClean="0">
                <a:solidFill>
                  <a:srgbClr val="FFAD00"/>
                </a:solidFill>
              </a:rPr>
              <a:t>.1 </a:t>
            </a:r>
            <a:r>
              <a:rPr lang="en-US" b="1" dirty="0">
                <a:solidFill>
                  <a:srgbClr val="FFAD00"/>
                </a:solidFill>
              </a:rPr>
              <a:t>Circuit diagram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299523" y="1628486"/>
            <a:ext cx="2866489" cy="435320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1. Stuck </a:t>
            </a:r>
            <a:r>
              <a:rPr lang="en-GB" sz="2000" b="1" dirty="0">
                <a:solidFill>
                  <a:srgbClr val="FF0000"/>
                </a:solidFill>
              </a:rPr>
              <a:t>at </a:t>
            </a:r>
            <a:r>
              <a:rPr lang="en-GB" sz="2000" b="1" dirty="0" smtClean="0">
                <a:solidFill>
                  <a:srgbClr val="FF0000"/>
                </a:solidFill>
              </a:rPr>
              <a:t>zero timeout error: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 </a:t>
            </a:r>
            <a:r>
              <a:rPr lang="en-GB" sz="2000" dirty="0" smtClean="0"/>
              <a:t>Does </a:t>
            </a:r>
            <a:r>
              <a:rPr lang="en-GB" sz="2000" dirty="0"/>
              <a:t>power supply for </a:t>
            </a:r>
            <a:r>
              <a:rPr lang="en-GB" sz="2000" dirty="0" err="1"/>
              <a:t>for</a:t>
            </a:r>
            <a:r>
              <a:rPr lang="en-GB" sz="2000" dirty="0"/>
              <a:t> IC </a:t>
            </a:r>
            <a:r>
              <a:rPr lang="en-GB" sz="2000" dirty="0" smtClean="0"/>
              <a:t>transceiver?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 smtClean="0"/>
              <a:t> </a:t>
            </a:r>
            <a:r>
              <a:rPr lang="en-US" sz="2000" dirty="0"/>
              <a:t>Is the </a:t>
            </a:r>
            <a:r>
              <a:rPr lang="en-US" sz="2000" dirty="0" smtClean="0"/>
              <a:t>pin Rx </a:t>
            </a:r>
            <a:r>
              <a:rPr lang="en-US" sz="2000" dirty="0"/>
              <a:t>connected to the ground?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12" y="1112912"/>
            <a:ext cx="8381692" cy="47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01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6</a:t>
            </a:r>
            <a:r>
              <a:rPr lang="en-US" b="1" dirty="0" smtClean="0">
                <a:solidFill>
                  <a:srgbClr val="FFAD00"/>
                </a:solidFill>
              </a:rPr>
              <a:t>.1 </a:t>
            </a:r>
            <a:r>
              <a:rPr lang="en-US" b="1" dirty="0">
                <a:solidFill>
                  <a:srgbClr val="FFAD00"/>
                </a:solidFill>
              </a:rPr>
              <a:t>Circuit diagram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299523" y="1628486"/>
            <a:ext cx="2866489" cy="435320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rgbClr val="FF0000"/>
                </a:solidFill>
              </a:rPr>
              <a:t>2</a:t>
            </a:r>
            <a:r>
              <a:rPr lang="en-GB" sz="2000" b="1" dirty="0" smtClean="0">
                <a:solidFill>
                  <a:srgbClr val="FF0000"/>
                </a:solidFill>
              </a:rPr>
              <a:t>. </a:t>
            </a:r>
            <a:r>
              <a:rPr lang="en-US" sz="2000" b="1" dirty="0" err="1">
                <a:solidFill>
                  <a:srgbClr val="FF0000"/>
                </a:solidFill>
              </a:rPr>
              <a:t>Hardfault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when </a:t>
            </a:r>
            <a:r>
              <a:rPr lang="en-US" sz="2000" b="1" dirty="0" err="1" smtClean="0">
                <a:solidFill>
                  <a:srgbClr val="FF0000"/>
                </a:solidFill>
              </a:rPr>
              <a:t>acess</a:t>
            </a:r>
            <a:r>
              <a:rPr lang="en-US" sz="2000" b="1" dirty="0" smtClean="0">
                <a:solidFill>
                  <a:srgbClr val="FF0000"/>
                </a:solidFill>
              </a:rPr>
              <a:t> register</a:t>
            </a:r>
            <a:r>
              <a:rPr lang="en-GB" sz="2000" b="1" dirty="0" smtClean="0">
                <a:solidFill>
                  <a:srgbClr val="FF0000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 </a:t>
            </a:r>
            <a:r>
              <a:rPr lang="en-US" sz="2000" dirty="0" smtClean="0"/>
              <a:t>Clock </a:t>
            </a:r>
            <a:r>
              <a:rPr lang="en-US" sz="2000" dirty="0"/>
              <a:t>of the peripheral has not been setting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12" y="1112912"/>
            <a:ext cx="8381692" cy="4721514"/>
          </a:xfrm>
          <a:prstGeom prst="rect">
            <a:avLst/>
          </a:prstGeom>
        </p:spPr>
      </p:pic>
      <p:sp>
        <p:nvSpPr>
          <p:cNvPr id="8" name="Lightning Bolt 7"/>
          <p:cNvSpPr/>
          <p:nvPr/>
        </p:nvSpPr>
        <p:spPr>
          <a:xfrm>
            <a:off x="3797470" y="4146265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98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6</a:t>
            </a:r>
            <a:r>
              <a:rPr lang="en-US" b="1" dirty="0" smtClean="0">
                <a:solidFill>
                  <a:srgbClr val="FFAD00"/>
                </a:solidFill>
              </a:rPr>
              <a:t>.1 </a:t>
            </a:r>
            <a:r>
              <a:rPr lang="en-US" b="1" dirty="0">
                <a:solidFill>
                  <a:srgbClr val="FFAD00"/>
                </a:solidFill>
              </a:rPr>
              <a:t>Circuit diagram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299523" y="1628486"/>
            <a:ext cx="2866489" cy="435320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3. </a:t>
            </a:r>
            <a:r>
              <a:rPr lang="en-US" sz="2000" b="1" dirty="0">
                <a:solidFill>
                  <a:srgbClr val="FF0000"/>
                </a:solidFill>
              </a:rPr>
              <a:t>No signal in </a:t>
            </a:r>
            <a:r>
              <a:rPr lang="en-US" sz="2000" b="1" dirty="0" smtClean="0">
                <a:solidFill>
                  <a:srgbClr val="FF0000"/>
                </a:solidFill>
              </a:rPr>
              <a:t>BUS</a:t>
            </a:r>
            <a:r>
              <a:rPr lang="en-GB" sz="2000" b="1" dirty="0" smtClean="0">
                <a:solidFill>
                  <a:srgbClr val="FF0000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 </a:t>
            </a:r>
            <a:r>
              <a:rPr lang="en-US" sz="2000" dirty="0"/>
              <a:t>Is the IC transceiver powered</a:t>
            </a:r>
            <a:r>
              <a:rPr lang="en-US" sz="2000" dirty="0" smtClean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smtClean="0"/>
              <a:t>Setup interrupt wrong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 Configure function for pin or connect wrong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Lightning Bolt 5"/>
          <p:cNvSpPr/>
          <p:nvPr/>
        </p:nvSpPr>
        <p:spPr>
          <a:xfrm>
            <a:off x="8211296" y="3912993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12" y="1112912"/>
            <a:ext cx="8381692" cy="47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50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6</a:t>
            </a:r>
            <a:r>
              <a:rPr lang="en-US" b="1" dirty="0" smtClean="0">
                <a:solidFill>
                  <a:srgbClr val="FFAD00"/>
                </a:solidFill>
              </a:rPr>
              <a:t>.1 </a:t>
            </a:r>
            <a:r>
              <a:rPr lang="en-US" b="1" dirty="0">
                <a:solidFill>
                  <a:srgbClr val="FFAD00"/>
                </a:solidFill>
              </a:rPr>
              <a:t>Circuit diagram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299523" y="1628486"/>
            <a:ext cx="2866489" cy="435320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rgbClr val="FF0000"/>
                </a:solidFill>
              </a:rPr>
              <a:t>4</a:t>
            </a:r>
            <a:r>
              <a:rPr lang="en-GB" sz="2000" b="1" dirty="0" smtClean="0">
                <a:solidFill>
                  <a:srgbClr val="FF0000"/>
                </a:solidFill>
              </a:rPr>
              <a:t>. </a:t>
            </a:r>
            <a:r>
              <a:rPr lang="en-US" sz="2000" b="1" dirty="0">
                <a:solidFill>
                  <a:srgbClr val="FF0000"/>
                </a:solidFill>
              </a:rPr>
              <a:t>MAF (Slave node) </a:t>
            </a:r>
            <a:r>
              <a:rPr lang="en-US" sz="2000" b="1" dirty="0" smtClean="0">
                <a:solidFill>
                  <a:srgbClr val="FF0000"/>
                </a:solidFill>
              </a:rPr>
              <a:t>does not </a:t>
            </a:r>
            <a:r>
              <a:rPr lang="en-US" sz="2000" b="1" dirty="0">
                <a:solidFill>
                  <a:srgbClr val="FF0000"/>
                </a:solidFill>
              </a:rPr>
              <a:t>response </a:t>
            </a:r>
            <a:r>
              <a:rPr lang="en-US" sz="2000" b="1" dirty="0" smtClean="0">
                <a:solidFill>
                  <a:srgbClr val="FF0000"/>
                </a:solidFill>
              </a:rPr>
              <a:t>:</a:t>
            </a:r>
            <a:endParaRPr lang="en-GB" sz="2000" b="1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 </a:t>
            </a:r>
            <a:r>
              <a:rPr lang="en-US" sz="2000" dirty="0"/>
              <a:t>No power supply for MAF: </a:t>
            </a:r>
            <a:r>
              <a:rPr lang="en-US" sz="2000" dirty="0" smtClean="0"/>
              <a:t>12V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 Configure wrong </a:t>
            </a:r>
            <a:r>
              <a:rPr lang="en-US" sz="2000" dirty="0" err="1"/>
              <a:t>baudrate</a:t>
            </a:r>
            <a:r>
              <a:rPr lang="en-US" sz="2000" dirty="0"/>
              <a:t> for MAF (corresponding to LIN </a:t>
            </a:r>
            <a:r>
              <a:rPr lang="en-US" sz="2000" dirty="0" err="1"/>
              <a:t>baudrate</a:t>
            </a:r>
            <a:r>
              <a:rPr lang="en-US" sz="2000" dirty="0"/>
              <a:t>)</a:t>
            </a:r>
            <a:endParaRPr lang="en-US" sz="2000" dirty="0" smtClean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Lightning Bolt 6"/>
          <p:cNvSpPr/>
          <p:nvPr/>
        </p:nvSpPr>
        <p:spPr>
          <a:xfrm>
            <a:off x="8211296" y="3912993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12" y="1112912"/>
            <a:ext cx="8381692" cy="47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41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6</a:t>
            </a:r>
            <a:r>
              <a:rPr lang="en-US" b="1" dirty="0" smtClean="0">
                <a:solidFill>
                  <a:srgbClr val="FFAD00"/>
                </a:solidFill>
              </a:rPr>
              <a:t>.1 </a:t>
            </a:r>
            <a:r>
              <a:rPr lang="en-US" b="1" dirty="0">
                <a:solidFill>
                  <a:srgbClr val="FFAD00"/>
                </a:solidFill>
              </a:rPr>
              <a:t>Circuit diagram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299523" y="1628486"/>
            <a:ext cx="2866489" cy="435320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5. </a:t>
            </a:r>
            <a:r>
              <a:rPr lang="en-US" sz="2000" b="1" dirty="0" smtClean="0">
                <a:solidFill>
                  <a:srgbClr val="FF0000"/>
                </a:solidFill>
              </a:rPr>
              <a:t>Wrong </a:t>
            </a:r>
            <a:r>
              <a:rPr lang="en-US" sz="2000" b="1" dirty="0" err="1" smtClean="0">
                <a:solidFill>
                  <a:srgbClr val="FF0000"/>
                </a:solidFill>
              </a:rPr>
              <a:t>baudrate</a:t>
            </a:r>
            <a:r>
              <a:rPr lang="en-US" sz="2000" b="1" dirty="0" smtClean="0">
                <a:solidFill>
                  <a:srgbClr val="FF0000"/>
                </a:solidFill>
              </a:rPr>
              <a:t>:</a:t>
            </a:r>
            <a:endParaRPr lang="en-GB" sz="2000" b="1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 </a:t>
            </a:r>
            <a:r>
              <a:rPr lang="en-US" sz="2000" dirty="0" smtClean="0"/>
              <a:t>Check value </a:t>
            </a:r>
            <a:r>
              <a:rPr lang="en-US" sz="2000" dirty="0"/>
              <a:t>of </a:t>
            </a:r>
            <a:r>
              <a:rPr lang="en-US" sz="2000" dirty="0" err="1"/>
              <a:t>b</a:t>
            </a:r>
            <a:r>
              <a:rPr lang="en-US" sz="2000" dirty="0" err="1" smtClean="0"/>
              <a:t>audrate</a:t>
            </a:r>
            <a:r>
              <a:rPr lang="en-US" sz="2000" dirty="0" smtClean="0"/>
              <a:t> </a:t>
            </a:r>
            <a:r>
              <a:rPr lang="en-US" sz="2000" dirty="0"/>
              <a:t>configuration </a:t>
            </a:r>
            <a:r>
              <a:rPr lang="en-US" sz="2000" dirty="0" smtClean="0"/>
              <a:t>registers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Lightning Bolt 6"/>
          <p:cNvSpPr/>
          <p:nvPr/>
        </p:nvSpPr>
        <p:spPr>
          <a:xfrm>
            <a:off x="8211296" y="3912993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12" y="1112912"/>
            <a:ext cx="8381692" cy="47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17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6</a:t>
            </a:r>
            <a:r>
              <a:rPr lang="en-US" b="1" dirty="0" smtClean="0">
                <a:solidFill>
                  <a:srgbClr val="FFAD00"/>
                </a:solidFill>
              </a:rPr>
              <a:t>.1 </a:t>
            </a:r>
            <a:r>
              <a:rPr lang="en-US" b="1" dirty="0">
                <a:solidFill>
                  <a:srgbClr val="FFAD00"/>
                </a:solidFill>
              </a:rPr>
              <a:t>Circuit diagram</a:t>
            </a:r>
          </a:p>
          <a:p>
            <a:pPr marL="0" indent="0">
              <a:buNone/>
            </a:pPr>
            <a:endParaRPr lang="en-US" b="1" dirty="0" smtClean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299523" y="1628486"/>
            <a:ext cx="2866489" cy="435320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rgbClr val="FF0000"/>
                </a:solidFill>
              </a:rPr>
              <a:t>6</a:t>
            </a:r>
            <a:r>
              <a:rPr lang="en-GB" sz="2000" b="1" dirty="0" smtClean="0">
                <a:solidFill>
                  <a:srgbClr val="FF0000"/>
                </a:solidFill>
              </a:rPr>
              <a:t>. </a:t>
            </a:r>
            <a:r>
              <a:rPr lang="en-US" sz="2000" b="1" dirty="0" smtClean="0">
                <a:solidFill>
                  <a:srgbClr val="FF0000"/>
                </a:solidFill>
              </a:rPr>
              <a:t>DEM error when send a frame </a:t>
            </a:r>
            <a:r>
              <a:rPr lang="en-US" sz="2000" b="1" dirty="0">
                <a:solidFill>
                  <a:srgbClr val="FF0000"/>
                </a:solidFill>
              </a:rPr>
              <a:t>(IPV_LPUART)</a:t>
            </a:r>
            <a:r>
              <a:rPr lang="en-US" sz="2000" b="1" dirty="0" smtClean="0">
                <a:solidFill>
                  <a:srgbClr val="FF0000"/>
                </a:solidFill>
              </a:rPr>
              <a:t>:</a:t>
            </a:r>
            <a:endParaRPr lang="en-GB" sz="2000" b="1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 </a:t>
            </a:r>
            <a:r>
              <a:rPr lang="en-US" sz="2000" dirty="0" smtClean="0"/>
              <a:t>Value of </a:t>
            </a:r>
            <a:r>
              <a:rPr lang="en-US" sz="2000" dirty="0"/>
              <a:t>LIN_TIMEOUT_LOOPS not </a:t>
            </a:r>
            <a:r>
              <a:rPr lang="en-US" sz="2000" dirty="0" smtClean="0"/>
              <a:t>enough</a:t>
            </a:r>
            <a:r>
              <a:rPr lang="en-US" sz="2000" dirty="0"/>
              <a:t>. Recommendation: 65000</a:t>
            </a:r>
            <a:endParaRPr lang="en-US" sz="2000" dirty="0" smtClean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Lightning Bolt 6"/>
          <p:cNvSpPr/>
          <p:nvPr/>
        </p:nvSpPr>
        <p:spPr>
          <a:xfrm>
            <a:off x="8211296" y="3912993"/>
            <a:ext cx="633046" cy="86415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12" y="1112912"/>
            <a:ext cx="8381692" cy="47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34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4" y="1019916"/>
            <a:ext cx="5414207" cy="4667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6.2 </a:t>
            </a:r>
            <a:r>
              <a:rPr lang="en-US" b="1" dirty="0">
                <a:solidFill>
                  <a:srgbClr val="FFAD00"/>
                </a:solidFill>
              </a:rPr>
              <a:t>Analysis of the </a:t>
            </a:r>
            <a:r>
              <a:rPr lang="en-US" b="1" dirty="0" smtClean="0">
                <a:solidFill>
                  <a:srgbClr val="FFAD00"/>
                </a:solidFill>
              </a:rPr>
              <a:t>frame </a:t>
            </a:r>
            <a:r>
              <a:rPr lang="en-US" b="1" dirty="0">
                <a:solidFill>
                  <a:srgbClr val="FFAD00"/>
                </a:solidFill>
              </a:rPr>
              <a:t>on the measuring </a:t>
            </a:r>
            <a:r>
              <a:rPr lang="en-US" b="1" dirty="0" smtClean="0">
                <a:solidFill>
                  <a:srgbClr val="FFAD00"/>
                </a:solidFill>
              </a:rPr>
              <a:t>device: Oscilloscope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err="1" smtClean="0"/>
              <a:t>Baudrate</a:t>
            </a:r>
            <a:r>
              <a:rPr lang="en-US" dirty="0" smtClean="0"/>
              <a:t>: </a:t>
            </a:r>
            <a:r>
              <a:rPr lang="en-US" dirty="0"/>
              <a:t>9600 bps (1bit ~104us)</a:t>
            </a:r>
            <a:endParaRPr lang="en-US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/>
              <a:t>Break field: </a:t>
            </a:r>
            <a:r>
              <a:rPr lang="en-US" dirty="0"/>
              <a:t>13 </a:t>
            </a:r>
            <a:r>
              <a:rPr lang="en-US" dirty="0" smtClean="0"/>
              <a:t>bit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/>
              <a:t>PID field: </a:t>
            </a:r>
            <a:r>
              <a:rPr lang="en-US" dirty="0"/>
              <a:t>239 (0xE9</a:t>
            </a:r>
            <a:r>
              <a:rPr lang="en-US" dirty="0" smtClean="0"/>
              <a:t>)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/>
              <a:t>Data field - 2 bytes: </a:t>
            </a:r>
            <a:r>
              <a:rPr lang="en-US" dirty="0"/>
              <a:t>0x01, </a:t>
            </a:r>
            <a:r>
              <a:rPr lang="en-US" dirty="0" smtClean="0"/>
              <a:t>0x02</a:t>
            </a:r>
            <a:endParaRPr lang="en-US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/>
              <a:t>Checksum byte – Enhanced type: </a:t>
            </a:r>
            <a:r>
              <a:rPr lang="en-US" dirty="0"/>
              <a:t>19 (0x13</a:t>
            </a:r>
            <a:r>
              <a:rPr lang="en-US" dirty="0" smtClean="0"/>
              <a:t>)</a:t>
            </a:r>
          </a:p>
          <a:p>
            <a:pPr marL="0" lvl="0" indent="0">
              <a:buNone/>
            </a:pP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i="1" dirty="0" smtClean="0"/>
              <a:t>Use capture mode to capture frame</a:t>
            </a:r>
            <a:endParaRPr lang="en-US" i="1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i="1" dirty="0"/>
              <a:t>Use cursor to measure time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90" y="2048669"/>
            <a:ext cx="5959476" cy="37590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4"/>
          <a:srcRect l="6223" t="7251" r="1577" b="4790"/>
          <a:stretch/>
        </p:blipFill>
        <p:spPr>
          <a:xfrm>
            <a:off x="5983603" y="1019916"/>
            <a:ext cx="5480050" cy="89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477000" y="1767840"/>
            <a:ext cx="617220" cy="23088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595711" y="1767840"/>
            <a:ext cx="3598070" cy="226599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311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54351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6.2 </a:t>
            </a:r>
            <a:r>
              <a:rPr lang="en-US" b="1" dirty="0">
                <a:solidFill>
                  <a:srgbClr val="FFAD00"/>
                </a:solidFill>
              </a:rPr>
              <a:t>Analysis of the </a:t>
            </a:r>
            <a:r>
              <a:rPr lang="en-US" b="1" dirty="0" smtClean="0">
                <a:solidFill>
                  <a:srgbClr val="FFAD00"/>
                </a:solidFill>
              </a:rPr>
              <a:t>frame </a:t>
            </a:r>
            <a:r>
              <a:rPr lang="en-US" b="1" dirty="0">
                <a:solidFill>
                  <a:srgbClr val="FFAD00"/>
                </a:solidFill>
              </a:rPr>
              <a:t>on the measuring </a:t>
            </a:r>
            <a:r>
              <a:rPr lang="en-US" b="1" dirty="0" smtClean="0">
                <a:solidFill>
                  <a:srgbClr val="FFAD00"/>
                </a:solidFill>
              </a:rPr>
              <a:t>device: Analyzer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" b="61752"/>
          <a:stretch/>
        </p:blipFill>
        <p:spPr bwMode="auto">
          <a:xfrm>
            <a:off x="505791" y="2431701"/>
            <a:ext cx="11235429" cy="1597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778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79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1057" y="1276892"/>
            <a:ext cx="9928933" cy="3527337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Purpose&amp; Object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Protocol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Hardware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Support for LIN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Introduce of AUTOSAR LIN Driver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Tips&amp; Tricks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Questions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976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748853" cy="466724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b="1" dirty="0" smtClean="0">
                <a:solidFill>
                  <a:srgbClr val="FFAD00"/>
                </a:solidFill>
              </a:rPr>
              <a:t>1. The </a:t>
            </a:r>
            <a:r>
              <a:rPr lang="en-US" sz="2000" b="1" dirty="0">
                <a:solidFill>
                  <a:srgbClr val="FFAD00"/>
                </a:solidFill>
              </a:rPr>
              <a:t>LIN has 1 PID </a:t>
            </a:r>
            <a:r>
              <a:rPr lang="en-US" sz="2000" b="1" dirty="0" smtClean="0">
                <a:solidFill>
                  <a:srgbClr val="FFAD00"/>
                </a:solidFill>
              </a:rPr>
              <a:t>byte:</a:t>
            </a:r>
          </a:p>
          <a:p>
            <a:pPr lvl="0">
              <a:buFontTx/>
              <a:buChar char="-"/>
            </a:pPr>
            <a:r>
              <a:rPr lang="en-US" sz="2000" b="1" dirty="0" smtClean="0">
                <a:solidFill>
                  <a:srgbClr val="FFAD00"/>
                </a:solidFill>
              </a:rPr>
              <a:t>How </a:t>
            </a:r>
            <a:r>
              <a:rPr lang="en-US" sz="2000" b="1" dirty="0">
                <a:solidFill>
                  <a:srgbClr val="FFAD00"/>
                </a:solidFill>
              </a:rPr>
              <a:t>many frame types does LIN </a:t>
            </a:r>
            <a:r>
              <a:rPr lang="en-US" sz="2000" b="1" dirty="0" smtClean="0">
                <a:solidFill>
                  <a:srgbClr val="FFAD00"/>
                </a:solidFill>
              </a:rPr>
              <a:t>have?</a:t>
            </a:r>
          </a:p>
          <a:p>
            <a:pPr lvl="0">
              <a:buFontTx/>
              <a:buChar char="-"/>
            </a:pPr>
            <a:r>
              <a:rPr lang="en-US" sz="2000" b="1" dirty="0" smtClean="0">
                <a:solidFill>
                  <a:srgbClr val="FFAD00"/>
                </a:solidFill>
              </a:rPr>
              <a:t>How </a:t>
            </a:r>
            <a:r>
              <a:rPr lang="en-US" sz="2000" b="1" dirty="0">
                <a:solidFill>
                  <a:srgbClr val="FFAD00"/>
                </a:solidFill>
              </a:rPr>
              <a:t>many PID values are </a:t>
            </a:r>
            <a:r>
              <a:rPr lang="en-US" sz="2000" b="1" dirty="0" smtClean="0">
                <a:solidFill>
                  <a:srgbClr val="FFAD00"/>
                </a:solidFill>
              </a:rPr>
              <a:t>valid</a:t>
            </a:r>
            <a:r>
              <a:rPr lang="en-US" sz="2000" b="1" dirty="0">
                <a:solidFill>
                  <a:srgbClr val="FFAD00"/>
                </a:solidFill>
              </a:rPr>
              <a:t>?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lang="en-US" sz="2000" u="sng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2000" u="sng" dirty="0" smtClean="0">
                <a:solidFill>
                  <a:schemeClr val="tx1"/>
                </a:solidFill>
              </a:rPr>
              <a:t>Answer</a:t>
            </a:r>
            <a:r>
              <a:rPr lang="en-US" sz="2000" dirty="0" smtClean="0">
                <a:solidFill>
                  <a:schemeClr val="tx1"/>
                </a:solidFill>
              </a:rPr>
              <a:t>: </a:t>
            </a:r>
            <a:r>
              <a:rPr lang="en-US" sz="2000" dirty="0"/>
              <a:t>As described in Section 2.1.4, the PID has 64 valid values, of which 2 are 63 and 64 are reserved.</a:t>
            </a:r>
            <a:endParaRPr lang="en-US" sz="2000" dirty="0">
              <a:solidFill>
                <a:srgbClr val="FFAD00"/>
              </a:solidFill>
            </a:endParaRPr>
          </a:p>
        </p:txBody>
      </p:sp>
      <p:pic>
        <p:nvPicPr>
          <p:cNvPr id="3" name="Picture 2" descr="https://elearning.vector.com/portal/medien/vector_elearning/flash/lin_v2/chapter_4/EN/LIN_4.1_GRA_FrameHeader_EN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3"/>
          <a:stretch/>
        </p:blipFill>
        <p:spPr bwMode="auto">
          <a:xfrm>
            <a:off x="6048376" y="1667616"/>
            <a:ext cx="5836920" cy="31493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850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815745" cy="4667249"/>
          </a:xfrm>
        </p:spPr>
        <p:txBody>
          <a:bodyPr>
            <a:normAutofit/>
          </a:bodyPr>
          <a:lstStyle/>
          <a:p>
            <a:pPr marL="0" indent="0" defTabSz="360000">
              <a:buNone/>
            </a:pPr>
            <a:r>
              <a:rPr lang="en-US" b="1" dirty="0">
                <a:solidFill>
                  <a:srgbClr val="FFAD00"/>
                </a:solidFill>
              </a:rPr>
              <a:t>2.1 </a:t>
            </a:r>
            <a:r>
              <a:rPr lang="en-US" b="1" dirty="0" smtClean="0">
                <a:solidFill>
                  <a:srgbClr val="FFAD00"/>
                </a:solidFill>
              </a:rPr>
              <a:t>History</a:t>
            </a:r>
            <a:endParaRPr lang="en-US" dirty="0" smtClean="0"/>
          </a:p>
          <a:p>
            <a:pPr defTabSz="360000">
              <a:buFont typeface="Wingdings" panose="05000000000000000000" pitchFamily="2" charset="2"/>
              <a:buChar char="§"/>
            </a:pPr>
            <a:r>
              <a:rPr lang="en-US" dirty="0" smtClean="0"/>
              <a:t>Electronic </a:t>
            </a:r>
            <a:r>
              <a:rPr lang="en-US" dirty="0"/>
              <a:t>systems in modern </a:t>
            </a:r>
            <a:r>
              <a:rPr lang="en-US" dirty="0" smtClean="0"/>
              <a:t>cars </a:t>
            </a:r>
            <a:r>
              <a:rPr lang="en-US" dirty="0"/>
              <a:t>use </a:t>
            </a:r>
            <a:r>
              <a:rPr lang="en-US" b="1" dirty="0" smtClean="0">
                <a:solidFill>
                  <a:srgbClr val="FF0000"/>
                </a:solidFill>
              </a:rPr>
              <a:t>expensive communications</a:t>
            </a:r>
            <a:r>
              <a:rPr lang="en-US" dirty="0" smtClean="0"/>
              <a:t>: </a:t>
            </a:r>
            <a:r>
              <a:rPr lang="en-US" dirty="0"/>
              <a:t>CAN, </a:t>
            </a:r>
            <a:r>
              <a:rPr lang="en-US" dirty="0" err="1"/>
              <a:t>FlexRay</a:t>
            </a:r>
            <a:r>
              <a:rPr lang="en-US" dirty="0" smtClean="0"/>
              <a:t>, SPI, </a:t>
            </a:r>
            <a:r>
              <a:rPr lang="en-US" dirty="0"/>
              <a:t>Ethernet&amp; </a:t>
            </a:r>
            <a:r>
              <a:rPr lang="en-US" dirty="0" smtClean="0"/>
              <a:t>IP…</a:t>
            </a:r>
            <a:endParaRPr lang="en-US" dirty="0"/>
          </a:p>
          <a:p>
            <a:pPr defTabSz="360000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FF0000"/>
                </a:solidFill>
              </a:rPr>
              <a:t>Increasing number</a:t>
            </a:r>
            <a:r>
              <a:rPr lang="en-US" dirty="0" smtClean="0"/>
              <a:t> of ECUs (Electronic </a:t>
            </a:r>
            <a:r>
              <a:rPr lang="en-US" dirty="0"/>
              <a:t>Control </a:t>
            </a:r>
            <a:r>
              <a:rPr lang="en-US" dirty="0" smtClean="0"/>
              <a:t>Unit)</a:t>
            </a:r>
          </a:p>
          <a:p>
            <a:pPr marL="0" indent="0" defTabSz="360000">
              <a:buNone/>
            </a:pPr>
            <a:endParaRPr lang="en-US" dirty="0" smtClean="0"/>
          </a:p>
          <a:p>
            <a:pPr defTabSz="360000">
              <a:buFont typeface="Wingdings" panose="05000000000000000000" pitchFamily="2" charset="2"/>
              <a:buChar char="Ø"/>
            </a:pPr>
            <a:r>
              <a:rPr lang="en-US" dirty="0" smtClean="0"/>
              <a:t>High </a:t>
            </a:r>
            <a:r>
              <a:rPr lang="en-US" dirty="0"/>
              <a:t>production </a:t>
            </a:r>
            <a:r>
              <a:rPr lang="en-US" dirty="0" smtClean="0"/>
              <a:t>costs</a:t>
            </a:r>
            <a:endParaRPr lang="en-US" dirty="0"/>
          </a:p>
          <a:p>
            <a:pPr defTabSz="360000">
              <a:buFont typeface="Wingdings" panose="05000000000000000000" pitchFamily="2" charset="2"/>
              <a:buChar char="Ø"/>
            </a:pPr>
            <a:r>
              <a:rPr lang="en-US" b="1" dirty="0" smtClean="0"/>
              <a:t>Need a cheaper communication</a:t>
            </a:r>
            <a:endParaRPr lang="en-US" b="1" dirty="0"/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676" y="1447800"/>
            <a:ext cx="5847278" cy="41839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049181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rgbClr val="FFAD00"/>
                </a:solidFill>
              </a:rPr>
              <a:t>2</a:t>
            </a:r>
            <a:r>
              <a:rPr lang="en-US" b="1" dirty="0" smtClean="0">
                <a:solidFill>
                  <a:srgbClr val="FFAD00"/>
                </a:solidFill>
              </a:rPr>
              <a:t>. Finally, </a:t>
            </a:r>
            <a:r>
              <a:rPr lang="en-US" b="1" dirty="0">
                <a:solidFill>
                  <a:srgbClr val="FFAD00"/>
                </a:solidFill>
              </a:rPr>
              <a:t>a</a:t>
            </a:r>
            <a:r>
              <a:rPr lang="en-US" b="1" dirty="0" smtClean="0">
                <a:solidFill>
                  <a:srgbClr val="FFAD00"/>
                </a:solidFill>
              </a:rPr>
              <a:t>nything else?</a:t>
            </a:r>
            <a:endParaRPr lang="en-US" dirty="0">
              <a:solidFill>
                <a:srgbClr val="FFA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66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endParaRPr lang="en-US" dirty="0"/>
          </a:p>
        </p:txBody>
      </p:sp>
      <p:pic>
        <p:nvPicPr>
          <p:cNvPr id="6" name="Picture 2" descr="Kết quả hình ảnh cho thanks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3" y="864742"/>
            <a:ext cx="6823075" cy="4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405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defTabSz="360000">
              <a:buNone/>
            </a:pPr>
            <a:r>
              <a:rPr lang="en-US" b="1" dirty="0">
                <a:solidFill>
                  <a:srgbClr val="FFAD00"/>
                </a:solidFill>
              </a:rPr>
              <a:t>2.1 </a:t>
            </a:r>
            <a:r>
              <a:rPr lang="en-US" b="1" dirty="0" smtClean="0">
                <a:solidFill>
                  <a:srgbClr val="FFAD00"/>
                </a:solidFill>
              </a:rPr>
              <a:t>History (Continues)</a:t>
            </a:r>
            <a:endParaRPr lang="en-US" b="1" dirty="0">
              <a:solidFill>
                <a:srgbClr val="FFAD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2" descr="Kết quả hình ảnh cho lin protoc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1188" r="6009" b="15174"/>
          <a:stretch/>
        </p:blipFill>
        <p:spPr bwMode="auto">
          <a:xfrm>
            <a:off x="7265459" y="4349873"/>
            <a:ext cx="2522810" cy="15993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Kết quả hình ảnh cho audi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" r="5204"/>
          <a:stretch/>
        </p:blipFill>
        <p:spPr bwMode="auto">
          <a:xfrm>
            <a:off x="6667382" y="1758845"/>
            <a:ext cx="1511300" cy="97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Kết quả hình ảnh cho bmw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465" y="1763012"/>
            <a:ext cx="972589" cy="9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Kết quả hình ảnh cho Volkswagen Group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0" t="11698" r="27534" b="12006"/>
          <a:stretch/>
        </p:blipFill>
        <p:spPr bwMode="auto">
          <a:xfrm>
            <a:off x="9260837" y="1696900"/>
            <a:ext cx="1098239" cy="10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Kết quả hình ảnh cho Volvo Cars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10149" r="15628" b="11279"/>
          <a:stretch/>
        </p:blipFill>
        <p:spPr bwMode="auto">
          <a:xfrm>
            <a:off x="10413859" y="1696900"/>
            <a:ext cx="1076424" cy="10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Kết quả hình ảnh cho Mercedes-Benz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818" y="1761940"/>
            <a:ext cx="970974" cy="9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Kết quả hình ảnh cho FREESCALE ic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b="30333"/>
          <a:stretch/>
        </p:blipFill>
        <p:spPr bwMode="auto">
          <a:xfrm>
            <a:off x="5869418" y="2854399"/>
            <a:ext cx="2854325" cy="9070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Hình ảnh có liên quan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b="23879"/>
          <a:stretch/>
        </p:blipFill>
        <p:spPr bwMode="auto">
          <a:xfrm>
            <a:off x="8948359" y="2854398"/>
            <a:ext cx="2165840" cy="9070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Down Arrow Callout 25"/>
          <p:cNvSpPr/>
          <p:nvPr/>
        </p:nvSpPr>
        <p:spPr>
          <a:xfrm>
            <a:off x="5574336" y="1622876"/>
            <a:ext cx="5905057" cy="2732317"/>
          </a:xfrm>
          <a:prstGeom prst="downArrowCallout">
            <a:avLst>
              <a:gd name="adj1" fmla="val 9774"/>
              <a:gd name="adj2" fmla="val 15282"/>
              <a:gd name="adj3" fmla="val 14095"/>
              <a:gd name="adj4" fmla="val 82120"/>
            </a:avLst>
          </a:prstGeom>
          <a:noFill/>
          <a:ln w="12700">
            <a:solidFill>
              <a:srgbClr val="F3540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1788"/>
              </p:ext>
            </p:extLst>
          </p:nvPr>
        </p:nvGraphicFramePr>
        <p:xfrm>
          <a:off x="524977" y="1882047"/>
          <a:ext cx="4847123" cy="2959101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551473"/>
                <a:gridCol w="3295650"/>
              </a:tblGrid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Version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Publication date</a:t>
                      </a: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01-07-1999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06-03-2000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17-11-2000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1.3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13-12-2002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16-09-2003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effectLst/>
                        </a:rPr>
                        <a:t>24-11-2006 </a:t>
                      </a:r>
                      <a:r>
                        <a:rPr lang="en-US" sz="1400" b="1" dirty="0" smtClean="0">
                          <a:effectLst/>
                        </a:rPr>
                        <a:t>(Applies for </a:t>
                      </a:r>
                      <a:r>
                        <a:rPr lang="en-US" sz="1400" b="1" dirty="0">
                          <a:effectLst/>
                        </a:rPr>
                        <a:t>MCAL)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LIN 2.2A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31-12-2010 (</a:t>
                      </a:r>
                      <a:r>
                        <a:rPr lang="en-US" sz="1400" b="0" dirty="0" smtClean="0">
                          <a:effectLst/>
                        </a:rPr>
                        <a:t>Applies for</a:t>
                      </a:r>
                      <a:r>
                        <a:rPr lang="en-US" sz="1400" baseline="0" dirty="0" smtClean="0">
                          <a:effectLst/>
                        </a:rPr>
                        <a:t> SDK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</a:tr>
              <a:tr h="328789">
                <a:tc>
                  <a:txBody>
                    <a:bodyPr/>
                    <a:lstStyle/>
                    <a:p>
                      <a:pPr marL="594360" lvl="0"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ISO17987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94360" algn="l"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effectLst/>
                        </a:rPr>
                        <a:t>In progress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776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6764468" cy="4667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AD00"/>
                </a:solidFill>
              </a:rPr>
              <a:t>2.2 Concepts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LIN is </a:t>
            </a:r>
            <a:r>
              <a:rPr lang="en-US" dirty="0"/>
              <a:t>a </a:t>
            </a:r>
            <a:r>
              <a:rPr lang="en-US" dirty="0">
                <a:hlinkClick r:id="rId3" tooltip="Serial communication"/>
              </a:rPr>
              <a:t>serial</a:t>
            </a:r>
            <a:r>
              <a:rPr lang="en-US" dirty="0"/>
              <a:t> </a:t>
            </a:r>
            <a:r>
              <a:rPr lang="en-US" dirty="0">
                <a:hlinkClick r:id="rId4" tooltip="Network protocol"/>
              </a:rPr>
              <a:t>network protocol</a:t>
            </a:r>
            <a:r>
              <a:rPr lang="en-US" dirty="0"/>
              <a:t> used for communication between components in vehicles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Network topology is a BUS model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</a:t>
            </a:r>
            <a:r>
              <a:rPr lang="en-US" dirty="0" smtClean="0"/>
              <a:t>roadcast </a:t>
            </a:r>
            <a:r>
              <a:rPr lang="en-US" dirty="0"/>
              <a:t>serial network comprising 16 nodes </a:t>
            </a:r>
            <a:r>
              <a:rPr lang="en-US" dirty="0" smtClean="0"/>
              <a:t>(</a:t>
            </a:r>
            <a:r>
              <a:rPr lang="en-US" b="1" dirty="0"/>
              <a:t>1</a:t>
            </a:r>
            <a:r>
              <a:rPr lang="en-US" b="1" dirty="0" smtClean="0"/>
              <a:t> </a:t>
            </a:r>
            <a:r>
              <a:rPr lang="en-US" b="1" dirty="0"/>
              <a:t>master </a:t>
            </a:r>
            <a:r>
              <a:rPr lang="en-US" dirty="0"/>
              <a:t>and typically up to </a:t>
            </a:r>
            <a:r>
              <a:rPr lang="en-US" b="1" dirty="0"/>
              <a:t>15 slaves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7" name="Picture 2" descr="Kết quả hình ảnh cho lin protoc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1188" r="6009" b="15174"/>
          <a:stretch/>
        </p:blipFill>
        <p:spPr bwMode="auto">
          <a:xfrm>
            <a:off x="8121762" y="1581423"/>
            <a:ext cx="2795348" cy="1772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Kết quả hình ảnh cho bus protoc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4229839"/>
            <a:ext cx="6766711" cy="1702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507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_Master 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rtlCol="0" anchor="t">
        <a:noAutofit/>
      </a:bodyPr>
      <a:lstStyle>
        <a:defPPr>
          <a:defRPr sz="22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0_ FSL Logo Slide">
  <a:themeElements>
    <a:clrScheme name="Custom 43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7BB1DB"/>
      </a:accent1>
      <a:accent2>
        <a:srgbClr val="F9B500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3789C8"/>
      </a:hlink>
      <a:folHlink>
        <a:srgbClr val="9ED3CA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96C5944941F74584AD02892137F3D4" ma:contentTypeVersion="2" ma:contentTypeDescription="Create a new document." ma:contentTypeScope="" ma:versionID="0f3c37f9dca87a71b01f799f5ac72916">
  <xsd:schema xmlns:xsd="http://www.w3.org/2001/XMLSchema" xmlns:xs="http://www.w3.org/2001/XMLSchema" xmlns:p="http://schemas.microsoft.com/office/2006/metadata/properties" xmlns:ns2="8478c352-1115-4aa7-8db5-10d3b7bf3c89" xmlns:ns3="f3b0d8a4-7c67-4fea-86e8-18a62fba80bb" targetNamespace="http://schemas.microsoft.com/office/2006/metadata/properties" ma:root="true" ma:fieldsID="be146bc4acec03472904972538372cfb" ns2:_="" ns3:_="">
    <xsd:import namespace="8478c352-1115-4aa7-8db5-10d3b7bf3c89"/>
    <xsd:import namespace="f3b0d8a4-7c67-4fea-86e8-18a62fba80b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8c352-1115-4aa7-8db5-10d3b7bf3c8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0d8a4-7c67-4fea-86e8-18a62fba80bb" elementFormDefault="qualified">
    <xsd:import namespace="http://schemas.microsoft.com/office/2006/documentManagement/types"/>
    <xsd:import namespace="http://schemas.microsoft.com/office/infopath/2007/PartnerControls"/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478c352-1115-4aa7-8db5-10d3b7bf3c89">XUZZM43XYQ55-362031324-49</_dlc_DocId>
    <_dlc_DocIdUrl xmlns="8478c352-1115-4aa7-8db5-10d3b7bf3c89">
      <Url>https://freescale.sharepoint.com/sites/itcms/portalapplications/_layouts/15/DocIdRedir.aspx?ID=XUZZM43XYQ55-362031324-49</Url>
      <Description>XUZZM43XYQ55-362031324-49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D75848-11E9-46AF-B165-D1C5EAFE87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8c352-1115-4aa7-8db5-10d3b7bf3c89"/>
    <ds:schemaRef ds:uri="f3b0d8a4-7c67-4fea-86e8-18a62fba8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74D5D2-B109-42DF-B45A-9B948BDDD5B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1D23866-845B-4BD2-A441-572A2E164D66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8478c352-1115-4aa7-8db5-10d3b7bf3c89"/>
    <ds:schemaRef ds:uri="http://schemas.microsoft.com/office/infopath/2007/PartnerControls"/>
    <ds:schemaRef ds:uri="f3b0d8a4-7c67-4fea-86e8-18a62fba80bb"/>
  </ds:schemaRefs>
</ds:datastoreItem>
</file>

<file path=customXml/itemProps4.xml><?xml version="1.0" encoding="utf-8"?>
<ds:datastoreItem xmlns:ds="http://schemas.openxmlformats.org/officeDocument/2006/customXml" ds:itemID="{5183EDC3-6F2E-4A31-8B5C-907F834989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17470</TotalTime>
  <Pages>0</Pages>
  <Words>3017</Words>
  <Characters>0</Characters>
  <Application>Microsoft Office PowerPoint</Application>
  <DocSecurity>0</DocSecurity>
  <PresentationFormat>Widescreen</PresentationFormat>
  <Lines>0</Lines>
  <Paragraphs>670</Paragraphs>
  <Slides>72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MS Mincho</vt:lpstr>
      <vt:lpstr>Arial</vt:lpstr>
      <vt:lpstr>Arial Black</vt:lpstr>
      <vt:lpstr>Times New Roman</vt:lpstr>
      <vt:lpstr>Wingdings</vt:lpstr>
      <vt:lpstr>0_Master Content Slide</vt:lpstr>
      <vt:lpstr>10_ FSL Logo Slide</vt:lpstr>
      <vt:lpstr>LIN MODULE INTRODUCTION (local interconnect network)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Free Scale</Company>
  <LinksUpToDate>false</LinksUpToDate>
  <CharactersWithSpaces>0</CharactersWithSpaces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Powerpoint template confidential 16:9 Widescreen</dc:title>
  <dc:creator>rls02c</dc:creator>
  <cp:lastModifiedBy>Le Sy Cuong (FGA.S16)</cp:lastModifiedBy>
  <cp:revision>2133</cp:revision>
  <dcterms:created xsi:type="dcterms:W3CDTF">2012-11-14T23:25:03Z</dcterms:created>
  <dcterms:modified xsi:type="dcterms:W3CDTF">2018-03-04T08:37:03Z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0x0101000796C5944941F74584AD02892137F3D4</vt:lpwstr>
  </property>
  <property fmtid="{D5CDD505-2E9C-101B-9397-08002B2CF9AE}" pid="3" name="_dlc_DocIdItemGuid">
    <vt:lpwstr>1fb6c50e-4100-4106-8cda-6fe082b37c5d</vt:lpwstr>
  </property>
  <property fmtid="{D5CDD505-2E9C-101B-9397-08002B2CF9AE}" pid="4" name="DLPManualFileClassification">
    <vt:lpwstr>{1A067545-A4E2-4FA1-8094-0D7902669705}</vt:lpwstr>
  </property>
  <property fmtid="{D5CDD505-2E9C-101B-9397-08002B2CF9AE}" pid="5" name="DLPManualFileClassificationLastModifiedBy">
    <vt:lpwstr>FSOFT.FPT.VN\CuongLS1</vt:lpwstr>
  </property>
  <property fmtid="{D5CDD505-2E9C-101B-9397-08002B2CF9AE}" pid="6" name="DLPManualFileClassificationLastModificationDate">
    <vt:lpwstr>1502958825</vt:lpwstr>
  </property>
  <property fmtid="{D5CDD505-2E9C-101B-9397-08002B2CF9AE}" pid="7" name="DLPManualFileClassificationVersion">
    <vt:lpwstr>10.0.230.14</vt:lpwstr>
  </property>
</Properties>
</file>